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6" r:id="rId3"/>
    <p:sldId id="264" r:id="rId4"/>
    <p:sldId id="271" r:id="rId5"/>
    <p:sldId id="273" r:id="rId6"/>
    <p:sldId id="274" r:id="rId7"/>
    <p:sldId id="275" r:id="rId8"/>
    <p:sldId id="278" r:id="rId9"/>
    <p:sldId id="280" r:id="rId10"/>
    <p:sldId id="270" r:id="rId11"/>
    <p:sldId id="290" r:id="rId12"/>
    <p:sldId id="289" r:id="rId13"/>
    <p:sldId id="267" r:id="rId14"/>
    <p:sldId id="291" r:id="rId15"/>
    <p:sldId id="282" r:id="rId16"/>
    <p:sldId id="29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D9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384" y="5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81FDAC-0D5F-4A1C-A693-A6FB951A78D1}" type="doc">
      <dgm:prSet loTypeId="urn:microsoft.com/office/officeart/2005/8/layout/cycle2" loCatId="cycl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C20EB1C-DAA0-4050-AFDF-59B342E063F7}">
      <dgm:prSet phldrT="[Text]" custT="1"/>
      <dgm:spPr>
        <a:solidFill>
          <a:srgbClr val="C00000"/>
        </a:solidFill>
      </dgm:spPr>
      <dgm:t>
        <a:bodyPr/>
        <a:lstStyle/>
        <a:p>
          <a:pPr algn="ctr">
            <a:spcAft>
              <a:spcPts val="0"/>
            </a:spcAft>
          </a:pPr>
          <a:r>
            <a:rPr lang="en-US" sz="3200" dirty="0" smtClean="0">
              <a:latin typeface="+mj-lt"/>
            </a:rPr>
            <a:t>Using Legislative Information Management  System (LIMS ) in a multilingual parliament</a:t>
          </a:r>
          <a:endParaRPr lang="ru-RU" sz="3200" dirty="0" smtClean="0">
            <a:latin typeface="+mj-lt"/>
          </a:endParaRPr>
        </a:p>
        <a:p>
          <a:pPr algn="ctr">
            <a:spcAft>
              <a:spcPct val="35000"/>
            </a:spcAft>
          </a:pPr>
          <a:endParaRPr lang="en-US" sz="1400" dirty="0"/>
        </a:p>
      </dgm:t>
    </dgm:pt>
    <dgm:pt modelId="{CE3E923F-E237-477F-86DB-43700172C769}" type="sibTrans" cxnId="{57C8C1FE-E5A1-449E-9B67-9BC8BBAB23E5}">
      <dgm:prSet/>
      <dgm:spPr/>
      <dgm:t>
        <a:bodyPr/>
        <a:lstStyle/>
        <a:p>
          <a:endParaRPr lang="en-US"/>
        </a:p>
      </dgm:t>
    </dgm:pt>
    <dgm:pt modelId="{B86CF38A-ED68-41A3-B1D7-B56B253B47C0}" type="parTrans" cxnId="{57C8C1FE-E5A1-449E-9B67-9BC8BBAB23E5}">
      <dgm:prSet/>
      <dgm:spPr/>
      <dgm:t>
        <a:bodyPr/>
        <a:lstStyle/>
        <a:p>
          <a:endParaRPr lang="en-US"/>
        </a:p>
      </dgm:t>
    </dgm:pt>
    <dgm:pt modelId="{5AFFFA79-46B3-471C-9672-D466B1474BFF}">
      <dgm:prSet custT="1"/>
      <dgm:spPr>
        <a:solidFill>
          <a:srgbClr val="C00000"/>
        </a:solidFill>
      </dgm:spPr>
      <dgm:t>
        <a:bodyPr/>
        <a:lstStyle/>
        <a:p>
          <a:pPr algn="l">
            <a:spcAft>
              <a:spcPts val="600"/>
            </a:spcAft>
          </a:pPr>
          <a:r>
            <a:rPr lang="es-ES" sz="1400" dirty="0" smtClean="0">
              <a:latin typeface="+mj-lt"/>
            </a:rPr>
            <a:t>Utilizando el Sistema de Gestión de Información Legislativa (SGIL) en un parlamento multilingüe</a:t>
          </a:r>
          <a:endParaRPr lang="en-US" sz="1400" dirty="0">
            <a:latin typeface="+mj-lt"/>
          </a:endParaRPr>
        </a:p>
      </dgm:t>
    </dgm:pt>
    <dgm:pt modelId="{E44DD6BB-C372-44A2-80CE-E9EF0C94DAC9}" type="parTrans" cxnId="{9C215DC5-74C2-41A1-98BD-1CD3A0A0135D}">
      <dgm:prSet/>
      <dgm:spPr/>
      <dgm:t>
        <a:bodyPr/>
        <a:lstStyle/>
        <a:p>
          <a:endParaRPr lang="en-US"/>
        </a:p>
      </dgm:t>
    </dgm:pt>
    <dgm:pt modelId="{46719444-65C4-40F1-8018-5EC4ADE2844E}" type="sibTrans" cxnId="{9C215DC5-74C2-41A1-98BD-1CD3A0A0135D}">
      <dgm:prSet/>
      <dgm:spPr>
        <a:solidFill>
          <a:srgbClr val="00B050"/>
        </a:solidFill>
      </dgm:spPr>
      <dgm:t>
        <a:bodyPr/>
        <a:lstStyle/>
        <a:p>
          <a:endParaRPr lang="en-US"/>
        </a:p>
      </dgm:t>
    </dgm:pt>
    <dgm:pt modelId="{E239C582-8660-4C86-AD90-83DCB2D68E4D}">
      <dgm:prSet custT="1"/>
      <dgm:spPr>
        <a:solidFill>
          <a:srgbClr val="C00000"/>
        </a:solidFill>
      </dgm:spPr>
      <dgm:t>
        <a:bodyPr/>
        <a:lstStyle/>
        <a:p>
          <a:pPr algn="l">
            <a:spcAft>
              <a:spcPct val="15000"/>
            </a:spcAft>
          </a:pPr>
          <a:r>
            <a:rPr lang="fr-FR" sz="1400" dirty="0" smtClean="0"/>
            <a:t>Utilisation du système de gestion d'information législative (SGIL) au parlement multilingue</a:t>
          </a:r>
          <a:endParaRPr lang="en-US" sz="1400" dirty="0">
            <a:latin typeface="+mj-lt"/>
          </a:endParaRPr>
        </a:p>
      </dgm:t>
    </dgm:pt>
    <dgm:pt modelId="{88EABAA7-6144-4F78-A0B7-9C43BEA383C9}" type="sibTrans" cxnId="{AFCD4D88-61C1-4EDF-B915-1E60CAB33D6A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212A54EF-102B-4B22-B315-17B9A2849588}" type="parTrans" cxnId="{AFCD4D88-61C1-4EDF-B915-1E60CAB33D6A}">
      <dgm:prSet/>
      <dgm:spPr/>
      <dgm:t>
        <a:bodyPr/>
        <a:lstStyle/>
        <a:p>
          <a:endParaRPr lang="en-US"/>
        </a:p>
      </dgm:t>
    </dgm:pt>
    <dgm:pt modelId="{856060AF-7288-4166-AFF8-C6856209C113}">
      <dgm:prSet custT="1"/>
      <dgm:spPr>
        <a:solidFill>
          <a:srgbClr val="C00000"/>
        </a:solidFill>
      </dgm:spPr>
      <dgm:t>
        <a:bodyPr/>
        <a:lstStyle/>
        <a:p>
          <a:pPr algn="l">
            <a:spcAft>
              <a:spcPct val="15000"/>
            </a:spcAft>
          </a:pPr>
          <a:r>
            <a:rPr lang="az-Latn-AZ" sz="2800" dirty="0" smtClean="0">
              <a:latin typeface="+mj-lt"/>
            </a:rPr>
            <a:t>Çox dilli parlament</a:t>
          </a:r>
          <a:r>
            <a:rPr lang="en-US" sz="2800" dirty="0" smtClean="0">
              <a:latin typeface="+mj-lt"/>
            </a:rPr>
            <a:t>l</a:t>
          </a:r>
          <a:r>
            <a:rPr lang="az-Latn-AZ" sz="2800" dirty="0" smtClean="0">
              <a:latin typeface="+mj-lt"/>
            </a:rPr>
            <a:t>ərdə qanunvericilik  məlumatlarının idarə olunması sistemi</a:t>
          </a:r>
          <a:endParaRPr lang="en-US" sz="2800" dirty="0"/>
        </a:p>
      </dgm:t>
    </dgm:pt>
    <dgm:pt modelId="{81DD1507-DEDD-4015-8544-C6D35A90D656}" type="parTrans" cxnId="{0608AF09-ABD4-46D1-9CE1-0A8A5DDB2C60}">
      <dgm:prSet/>
      <dgm:spPr/>
      <dgm:t>
        <a:bodyPr/>
        <a:lstStyle/>
        <a:p>
          <a:endParaRPr lang="en-US"/>
        </a:p>
      </dgm:t>
    </dgm:pt>
    <dgm:pt modelId="{B9D50A87-3A43-4A30-9A95-08321D18EBC2}" type="sibTrans" cxnId="{0608AF09-ABD4-46D1-9CE1-0A8A5DDB2C60}">
      <dgm:prSet/>
      <dgm:spPr/>
      <dgm:t>
        <a:bodyPr/>
        <a:lstStyle/>
        <a:p>
          <a:endParaRPr lang="en-US"/>
        </a:p>
      </dgm:t>
    </dgm:pt>
    <dgm:pt modelId="{F48F3DA9-DA79-4DFC-A1AC-2BF5F803B080}">
      <dgm:prSet custT="1"/>
      <dgm:spPr>
        <a:solidFill>
          <a:srgbClr val="C00000"/>
        </a:solidFill>
      </dgm:spPr>
      <dgm:t>
        <a:bodyPr/>
        <a:lstStyle/>
        <a:p>
          <a:pPr algn="l">
            <a:spcAft>
              <a:spcPct val="15000"/>
            </a:spcAft>
          </a:pPr>
          <a:endParaRPr lang="en-US" sz="1400" dirty="0">
            <a:latin typeface="+mj-lt"/>
          </a:endParaRPr>
        </a:p>
      </dgm:t>
    </dgm:pt>
    <dgm:pt modelId="{92771D5E-D5AF-481B-87A1-5EA12CB1587A}" type="parTrans" cxnId="{F7AB27B2-6F2C-4D16-876A-FE1F0073C4FC}">
      <dgm:prSet/>
      <dgm:spPr/>
      <dgm:t>
        <a:bodyPr/>
        <a:lstStyle/>
        <a:p>
          <a:endParaRPr lang="en-US"/>
        </a:p>
      </dgm:t>
    </dgm:pt>
    <dgm:pt modelId="{73568396-C9BA-428C-B412-E09757F8E487}" type="sibTrans" cxnId="{F7AB27B2-6F2C-4D16-876A-FE1F0073C4FC}">
      <dgm:prSet/>
      <dgm:spPr/>
      <dgm:t>
        <a:bodyPr/>
        <a:lstStyle/>
        <a:p>
          <a:endParaRPr lang="en-US"/>
        </a:p>
      </dgm:t>
    </dgm:pt>
    <dgm:pt modelId="{F6F3E3C9-E5CB-4BF5-8AAA-EDB323AB0061}">
      <dgm:prSet custT="1"/>
      <dgm:spPr>
        <a:solidFill>
          <a:srgbClr val="C00000"/>
        </a:solidFill>
      </dgm:spPr>
      <dgm:t>
        <a:bodyPr/>
        <a:lstStyle/>
        <a:p>
          <a:pPr algn="l">
            <a:spcAft>
              <a:spcPct val="15000"/>
            </a:spcAft>
          </a:pPr>
          <a:endParaRPr lang="en-US" sz="1400" dirty="0">
            <a:latin typeface="+mj-lt"/>
          </a:endParaRPr>
        </a:p>
      </dgm:t>
    </dgm:pt>
    <dgm:pt modelId="{3DB751C4-84F5-47DF-91FF-B09364F2D2C2}" type="parTrans" cxnId="{3AEC0E8C-249D-4428-B349-FF56B4AF3AE2}">
      <dgm:prSet/>
      <dgm:spPr/>
      <dgm:t>
        <a:bodyPr/>
        <a:lstStyle/>
        <a:p>
          <a:endParaRPr lang="en-US"/>
        </a:p>
      </dgm:t>
    </dgm:pt>
    <dgm:pt modelId="{3FF9B8B2-1262-4438-9EA4-8FB99EB94442}" type="sibTrans" cxnId="{3AEC0E8C-249D-4428-B349-FF56B4AF3AE2}">
      <dgm:prSet/>
      <dgm:spPr/>
      <dgm:t>
        <a:bodyPr/>
        <a:lstStyle/>
        <a:p>
          <a:endParaRPr lang="en-US"/>
        </a:p>
      </dgm:t>
    </dgm:pt>
    <dgm:pt modelId="{EAC94C5A-4535-4299-B524-E6307ED9C7C5}">
      <dgm:prSet custT="1"/>
      <dgm:spPr>
        <a:solidFill>
          <a:srgbClr val="C00000"/>
        </a:solidFill>
      </dgm:spPr>
      <dgm:t>
        <a:bodyPr/>
        <a:lstStyle/>
        <a:p>
          <a:pPr algn="l">
            <a:spcAft>
              <a:spcPct val="15000"/>
            </a:spcAft>
          </a:pPr>
          <a:r>
            <a:rPr lang="ru-RU" sz="2000" dirty="0" smtClean="0">
              <a:latin typeface="+mj-lt"/>
            </a:rPr>
            <a:t>Использование системы управления законодательной  информации  в многоязычной парламент</a:t>
          </a:r>
          <a:r>
            <a:rPr lang="en-US" sz="2000" dirty="0" smtClean="0">
              <a:latin typeface="+mj-lt"/>
            </a:rPr>
            <a:t>ax</a:t>
          </a:r>
          <a:endParaRPr lang="en-US" sz="2000" dirty="0">
            <a:latin typeface="+mj-lt"/>
          </a:endParaRPr>
        </a:p>
      </dgm:t>
    </dgm:pt>
    <dgm:pt modelId="{40B4948A-7B18-46D2-8B2B-83996A48B6A5}" type="parTrans" cxnId="{257E84E4-678E-4DD1-8454-193014614BFB}">
      <dgm:prSet/>
      <dgm:spPr/>
      <dgm:t>
        <a:bodyPr/>
        <a:lstStyle/>
        <a:p>
          <a:endParaRPr lang="en-US"/>
        </a:p>
      </dgm:t>
    </dgm:pt>
    <dgm:pt modelId="{3CC9E695-A2C0-4174-805E-FB093EDBB085}" type="sibTrans" cxnId="{257E84E4-678E-4DD1-8454-193014614BFB}">
      <dgm:prSet/>
      <dgm:spPr/>
      <dgm:t>
        <a:bodyPr/>
        <a:lstStyle/>
        <a:p>
          <a:endParaRPr lang="en-US"/>
        </a:p>
      </dgm:t>
    </dgm:pt>
    <dgm:pt modelId="{87873A4B-9647-4D14-B189-376EF74C59AD}" type="pres">
      <dgm:prSet presAssocID="{8D81FDAC-0D5F-4A1C-A693-A6FB951A78D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E95E5E-A15E-49AB-AC23-B43D4A2766D6}" type="pres">
      <dgm:prSet presAssocID="{0C20EB1C-DAA0-4050-AFDF-59B342E063F7}" presName="node" presStyleLbl="node1" presStyleIdx="0" presStyleCnt="1" custScaleX="1117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7E84E4-678E-4DD1-8454-193014614BFB}" srcId="{0C20EB1C-DAA0-4050-AFDF-59B342E063F7}" destId="{EAC94C5A-4535-4299-B524-E6307ED9C7C5}" srcOrd="3" destOrd="0" parTransId="{40B4948A-7B18-46D2-8B2B-83996A48B6A5}" sibTransId="{3CC9E695-A2C0-4174-805E-FB093EDBB085}"/>
    <dgm:cxn modelId="{9FA2BAE1-5467-4347-8A3E-A744745458A5}" type="presOf" srcId="{0C20EB1C-DAA0-4050-AFDF-59B342E063F7}" destId="{5BE95E5E-A15E-49AB-AC23-B43D4A2766D6}" srcOrd="0" destOrd="0" presId="urn:microsoft.com/office/officeart/2005/8/layout/cycle2"/>
    <dgm:cxn modelId="{AFCD4D88-61C1-4EDF-B915-1E60CAB33D6A}" srcId="{0C20EB1C-DAA0-4050-AFDF-59B342E063F7}" destId="{E239C582-8660-4C86-AD90-83DCB2D68E4D}" srcOrd="0" destOrd="0" parTransId="{212A54EF-102B-4B22-B315-17B9A2849588}" sibTransId="{88EABAA7-6144-4F78-A0B7-9C43BEA383C9}"/>
    <dgm:cxn modelId="{DFF71BFF-6EBB-4A55-B5D0-0DEAFC4154D4}" type="presOf" srcId="{E239C582-8660-4C86-AD90-83DCB2D68E4D}" destId="{5BE95E5E-A15E-49AB-AC23-B43D4A2766D6}" srcOrd="0" destOrd="1" presId="urn:microsoft.com/office/officeart/2005/8/layout/cycle2"/>
    <dgm:cxn modelId="{F7AB27B2-6F2C-4D16-876A-FE1F0073C4FC}" srcId="{0C20EB1C-DAA0-4050-AFDF-59B342E063F7}" destId="{F48F3DA9-DA79-4DFC-A1AC-2BF5F803B080}" srcOrd="5" destOrd="0" parTransId="{92771D5E-D5AF-481B-87A1-5EA12CB1587A}" sibTransId="{73568396-C9BA-428C-B412-E09757F8E487}"/>
    <dgm:cxn modelId="{9C215DC5-74C2-41A1-98BD-1CD3A0A0135D}" srcId="{0C20EB1C-DAA0-4050-AFDF-59B342E063F7}" destId="{5AFFFA79-46B3-471C-9672-D466B1474BFF}" srcOrd="2" destOrd="0" parTransId="{E44DD6BB-C372-44A2-80CE-E9EF0C94DAC9}" sibTransId="{46719444-65C4-40F1-8018-5EC4ADE2844E}"/>
    <dgm:cxn modelId="{57C8C1FE-E5A1-449E-9B67-9BC8BBAB23E5}" srcId="{8D81FDAC-0D5F-4A1C-A693-A6FB951A78D1}" destId="{0C20EB1C-DAA0-4050-AFDF-59B342E063F7}" srcOrd="0" destOrd="0" parTransId="{B86CF38A-ED68-41A3-B1D7-B56B253B47C0}" sibTransId="{CE3E923F-E237-477F-86DB-43700172C769}"/>
    <dgm:cxn modelId="{AA903D98-47F6-4504-BB0D-498C6C5B7D48}" type="presOf" srcId="{8D81FDAC-0D5F-4A1C-A693-A6FB951A78D1}" destId="{87873A4B-9647-4D14-B189-376EF74C59AD}" srcOrd="0" destOrd="0" presId="urn:microsoft.com/office/officeart/2005/8/layout/cycle2"/>
    <dgm:cxn modelId="{87842A0C-D063-43CA-BBB0-739DCD26EF4F}" type="presOf" srcId="{856060AF-7288-4166-AFF8-C6856209C113}" destId="{5BE95E5E-A15E-49AB-AC23-B43D4A2766D6}" srcOrd="0" destOrd="2" presId="urn:microsoft.com/office/officeart/2005/8/layout/cycle2"/>
    <dgm:cxn modelId="{8C4744DD-F1AD-4621-938F-E500B6214B63}" type="presOf" srcId="{F6F3E3C9-E5CB-4BF5-8AAA-EDB323AB0061}" destId="{5BE95E5E-A15E-49AB-AC23-B43D4A2766D6}" srcOrd="0" destOrd="5" presId="urn:microsoft.com/office/officeart/2005/8/layout/cycle2"/>
    <dgm:cxn modelId="{0608AF09-ABD4-46D1-9CE1-0A8A5DDB2C60}" srcId="{0C20EB1C-DAA0-4050-AFDF-59B342E063F7}" destId="{856060AF-7288-4166-AFF8-C6856209C113}" srcOrd="1" destOrd="0" parTransId="{81DD1507-DEDD-4015-8544-C6D35A90D656}" sibTransId="{B9D50A87-3A43-4A30-9A95-08321D18EBC2}"/>
    <dgm:cxn modelId="{0B5E254B-68D1-42D7-9839-B3BDEA8A22AC}" type="presOf" srcId="{5AFFFA79-46B3-471C-9672-D466B1474BFF}" destId="{5BE95E5E-A15E-49AB-AC23-B43D4A2766D6}" srcOrd="0" destOrd="3" presId="urn:microsoft.com/office/officeart/2005/8/layout/cycle2"/>
    <dgm:cxn modelId="{4DB4204E-B1AF-43B6-B11F-891439650CDC}" type="presOf" srcId="{EAC94C5A-4535-4299-B524-E6307ED9C7C5}" destId="{5BE95E5E-A15E-49AB-AC23-B43D4A2766D6}" srcOrd="0" destOrd="4" presId="urn:microsoft.com/office/officeart/2005/8/layout/cycle2"/>
    <dgm:cxn modelId="{3AEC0E8C-249D-4428-B349-FF56B4AF3AE2}" srcId="{0C20EB1C-DAA0-4050-AFDF-59B342E063F7}" destId="{F6F3E3C9-E5CB-4BF5-8AAA-EDB323AB0061}" srcOrd="4" destOrd="0" parTransId="{3DB751C4-84F5-47DF-91FF-B09364F2D2C2}" sibTransId="{3FF9B8B2-1262-4438-9EA4-8FB99EB94442}"/>
    <dgm:cxn modelId="{84D5FCE5-D2D6-453E-8957-D0D9DC0FDC3D}" type="presOf" srcId="{F48F3DA9-DA79-4DFC-A1AC-2BF5F803B080}" destId="{5BE95E5E-A15E-49AB-AC23-B43D4A2766D6}" srcOrd="0" destOrd="6" presId="urn:microsoft.com/office/officeart/2005/8/layout/cycle2"/>
    <dgm:cxn modelId="{4B461D01-FBA1-4F15-BC06-1AC1B7915A40}" type="presParOf" srcId="{87873A4B-9647-4D14-B189-376EF74C59AD}" destId="{5BE95E5E-A15E-49AB-AC23-B43D4A2766D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81FDAC-0D5F-4A1C-A693-A6FB951A78D1}" type="doc">
      <dgm:prSet loTypeId="urn:microsoft.com/office/officeart/2005/8/layout/cycle2" loCatId="cycl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96DCEE6-56FC-4ED7-A07C-5474D6F5D267}" type="pres">
      <dgm:prSet presAssocID="{8D81FDAC-0D5F-4A1C-A693-A6FB951A78D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AEB32C8D-876C-4FDE-84FC-E52148DD8C05}" type="presOf" srcId="{8D81FDAC-0D5F-4A1C-A693-A6FB951A78D1}" destId="{C96DCEE6-56FC-4ED7-A07C-5474D6F5D26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6D0753-F56F-4EF2-B3B5-1F56831068E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265012D-1F6C-4DEE-BA1C-4A0A413D438F}">
      <dgm:prSet custT="1"/>
      <dgm:spPr/>
      <dgm:t>
        <a:bodyPr/>
        <a:lstStyle/>
        <a:p>
          <a:pPr rtl="0"/>
          <a:r>
            <a:rPr lang="en-US" sz="2400" i="1" dirty="0" smtClean="0">
              <a:latin typeface="+mj-lt"/>
            </a:rPr>
            <a:t>All Parliaments Waste:</a:t>
          </a:r>
          <a:endParaRPr lang="en-US" sz="2400" dirty="0">
            <a:latin typeface="+mj-lt"/>
          </a:endParaRPr>
        </a:p>
      </dgm:t>
    </dgm:pt>
    <dgm:pt modelId="{90E925F9-D580-43FE-9713-056AB39AECFA}" type="parTrans" cxnId="{DAA38F86-97B1-46BF-BE76-693B3D85C999}">
      <dgm:prSet/>
      <dgm:spPr/>
      <dgm:t>
        <a:bodyPr/>
        <a:lstStyle/>
        <a:p>
          <a:endParaRPr lang="en-US"/>
        </a:p>
      </dgm:t>
    </dgm:pt>
    <dgm:pt modelId="{7D2E938E-DD7E-4367-8267-ED2559A5B6C7}" type="sibTrans" cxnId="{DAA38F86-97B1-46BF-BE76-693B3D85C999}">
      <dgm:prSet/>
      <dgm:spPr/>
      <dgm:t>
        <a:bodyPr/>
        <a:lstStyle/>
        <a:p>
          <a:endParaRPr lang="en-US"/>
        </a:p>
      </dgm:t>
    </dgm:pt>
    <dgm:pt modelId="{9FF67D15-8662-4FD4-8D11-DEBB872D0D48}">
      <dgm:prSet custT="1"/>
      <dgm:spPr/>
      <dgm:t>
        <a:bodyPr/>
        <a:lstStyle/>
        <a:p>
          <a:pPr rtl="0"/>
          <a:r>
            <a:rPr lang="en-US" sz="2400" dirty="0" smtClean="0">
              <a:latin typeface="+mj-lt"/>
            </a:rPr>
            <a:t>Time</a:t>
          </a:r>
          <a:endParaRPr lang="en-US" sz="2400" dirty="0">
            <a:latin typeface="+mj-lt"/>
          </a:endParaRPr>
        </a:p>
      </dgm:t>
    </dgm:pt>
    <dgm:pt modelId="{E5CF10E2-385C-42DD-923D-E3B5E430D73E}" type="parTrans" cxnId="{0FD180D2-58CD-41BD-A536-8B2F6950D3ED}">
      <dgm:prSet/>
      <dgm:spPr/>
      <dgm:t>
        <a:bodyPr/>
        <a:lstStyle/>
        <a:p>
          <a:endParaRPr lang="en-US"/>
        </a:p>
      </dgm:t>
    </dgm:pt>
    <dgm:pt modelId="{1611B367-3CB4-492D-9A1E-EBDE5B7C707E}" type="sibTrans" cxnId="{0FD180D2-58CD-41BD-A536-8B2F6950D3ED}">
      <dgm:prSet/>
      <dgm:spPr/>
      <dgm:t>
        <a:bodyPr/>
        <a:lstStyle/>
        <a:p>
          <a:endParaRPr lang="en-US"/>
        </a:p>
      </dgm:t>
    </dgm:pt>
    <dgm:pt modelId="{075E72D0-E002-4DA4-B19A-E30F3A17C63A}">
      <dgm:prSet custT="1"/>
      <dgm:spPr/>
      <dgm:t>
        <a:bodyPr/>
        <a:lstStyle/>
        <a:p>
          <a:pPr rtl="0"/>
          <a:r>
            <a:rPr lang="en-US" sz="2400" dirty="0" smtClean="0">
              <a:latin typeface="+mj-lt"/>
            </a:rPr>
            <a:t>Money </a:t>
          </a:r>
          <a:endParaRPr lang="en-US" sz="2400" dirty="0">
            <a:latin typeface="+mj-lt"/>
          </a:endParaRPr>
        </a:p>
      </dgm:t>
    </dgm:pt>
    <dgm:pt modelId="{F3339E8C-FB7A-49DB-8DE5-8FC38FAFD22B}" type="parTrans" cxnId="{6A64EDFF-F756-4D18-935D-C2C4A0E7FF84}">
      <dgm:prSet/>
      <dgm:spPr/>
      <dgm:t>
        <a:bodyPr/>
        <a:lstStyle/>
        <a:p>
          <a:endParaRPr lang="en-US"/>
        </a:p>
      </dgm:t>
    </dgm:pt>
    <dgm:pt modelId="{995AAF57-112C-4B8D-A6E9-628E82A9A424}" type="sibTrans" cxnId="{6A64EDFF-F756-4D18-935D-C2C4A0E7FF84}">
      <dgm:prSet/>
      <dgm:spPr/>
      <dgm:t>
        <a:bodyPr/>
        <a:lstStyle/>
        <a:p>
          <a:endParaRPr lang="en-US"/>
        </a:p>
      </dgm:t>
    </dgm:pt>
    <dgm:pt modelId="{C083EBC8-A151-469A-A205-8B98CDC46B54}">
      <dgm:prSet custT="1"/>
      <dgm:spPr/>
      <dgm:t>
        <a:bodyPr/>
        <a:lstStyle/>
        <a:p>
          <a:pPr rtl="0"/>
          <a:r>
            <a:rPr lang="en-US" sz="2400" dirty="0" smtClean="0">
              <a:latin typeface="+mj-lt"/>
            </a:rPr>
            <a:t>Resources</a:t>
          </a:r>
          <a:r>
            <a:rPr lang="en-US" sz="2900" dirty="0" smtClean="0"/>
            <a:t> </a:t>
          </a:r>
          <a:endParaRPr lang="en-US" sz="2900" dirty="0"/>
        </a:p>
      </dgm:t>
    </dgm:pt>
    <dgm:pt modelId="{C5DB51CD-648B-4BFC-9876-C03A83412CCF}" type="parTrans" cxnId="{D0C6018A-1936-4A0E-A601-929B57BB934D}">
      <dgm:prSet/>
      <dgm:spPr/>
      <dgm:t>
        <a:bodyPr/>
        <a:lstStyle/>
        <a:p>
          <a:endParaRPr lang="en-US"/>
        </a:p>
      </dgm:t>
    </dgm:pt>
    <dgm:pt modelId="{E8AC3B77-F3A0-491A-8791-ADF050EE03C9}" type="sibTrans" cxnId="{D0C6018A-1936-4A0E-A601-929B57BB934D}">
      <dgm:prSet/>
      <dgm:spPr/>
      <dgm:t>
        <a:bodyPr/>
        <a:lstStyle/>
        <a:p>
          <a:endParaRPr lang="en-US"/>
        </a:p>
      </dgm:t>
    </dgm:pt>
    <dgm:pt modelId="{81BD2634-A672-4F63-9886-E012E9A7C742}" type="pres">
      <dgm:prSet presAssocID="{6A6D0753-F56F-4EF2-B3B5-1F56831068E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D3066DA-49CD-41D5-BC6C-7C8396AF327B}" type="pres">
      <dgm:prSet presAssocID="{7265012D-1F6C-4DEE-BA1C-4A0A413D438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2F4B6E-A554-4EA4-90DD-6CB967003CBB}" type="pres">
      <dgm:prSet presAssocID="{7265012D-1F6C-4DEE-BA1C-4A0A413D438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FD180D2-58CD-41BD-A536-8B2F6950D3ED}" srcId="{7265012D-1F6C-4DEE-BA1C-4A0A413D438F}" destId="{9FF67D15-8662-4FD4-8D11-DEBB872D0D48}" srcOrd="0" destOrd="0" parTransId="{E5CF10E2-385C-42DD-923D-E3B5E430D73E}" sibTransId="{1611B367-3CB4-492D-9A1E-EBDE5B7C707E}"/>
    <dgm:cxn modelId="{8A78B9F7-B934-47A1-BCAD-804E5CE6D554}" type="presOf" srcId="{7265012D-1F6C-4DEE-BA1C-4A0A413D438F}" destId="{0D3066DA-49CD-41D5-BC6C-7C8396AF327B}" srcOrd="0" destOrd="0" presId="urn:microsoft.com/office/officeart/2005/8/layout/vList2"/>
    <dgm:cxn modelId="{DAA38F86-97B1-46BF-BE76-693B3D85C999}" srcId="{6A6D0753-F56F-4EF2-B3B5-1F56831068EB}" destId="{7265012D-1F6C-4DEE-BA1C-4A0A413D438F}" srcOrd="0" destOrd="0" parTransId="{90E925F9-D580-43FE-9713-056AB39AECFA}" sibTransId="{7D2E938E-DD7E-4367-8267-ED2559A5B6C7}"/>
    <dgm:cxn modelId="{6A64EDFF-F756-4D18-935D-C2C4A0E7FF84}" srcId="{7265012D-1F6C-4DEE-BA1C-4A0A413D438F}" destId="{075E72D0-E002-4DA4-B19A-E30F3A17C63A}" srcOrd="1" destOrd="0" parTransId="{F3339E8C-FB7A-49DB-8DE5-8FC38FAFD22B}" sibTransId="{995AAF57-112C-4B8D-A6E9-628E82A9A424}"/>
    <dgm:cxn modelId="{D0C6018A-1936-4A0E-A601-929B57BB934D}" srcId="{7265012D-1F6C-4DEE-BA1C-4A0A413D438F}" destId="{C083EBC8-A151-469A-A205-8B98CDC46B54}" srcOrd="2" destOrd="0" parTransId="{C5DB51CD-648B-4BFC-9876-C03A83412CCF}" sibTransId="{E8AC3B77-F3A0-491A-8791-ADF050EE03C9}"/>
    <dgm:cxn modelId="{6A369DF0-8463-407F-89A9-5A2FC9498B40}" type="presOf" srcId="{C083EBC8-A151-469A-A205-8B98CDC46B54}" destId="{D02F4B6E-A554-4EA4-90DD-6CB967003CBB}" srcOrd="0" destOrd="2" presId="urn:microsoft.com/office/officeart/2005/8/layout/vList2"/>
    <dgm:cxn modelId="{CE396F90-9684-4C25-90D2-BE5F5784C802}" type="presOf" srcId="{6A6D0753-F56F-4EF2-B3B5-1F56831068EB}" destId="{81BD2634-A672-4F63-9886-E012E9A7C742}" srcOrd="0" destOrd="0" presId="urn:microsoft.com/office/officeart/2005/8/layout/vList2"/>
    <dgm:cxn modelId="{66A7EDEF-1723-491A-BB07-964A917B02BF}" type="presOf" srcId="{9FF67D15-8662-4FD4-8D11-DEBB872D0D48}" destId="{D02F4B6E-A554-4EA4-90DD-6CB967003CBB}" srcOrd="0" destOrd="0" presId="urn:microsoft.com/office/officeart/2005/8/layout/vList2"/>
    <dgm:cxn modelId="{4B76588D-E928-4307-9B5A-6309C783D8F4}" type="presOf" srcId="{075E72D0-E002-4DA4-B19A-E30F3A17C63A}" destId="{D02F4B6E-A554-4EA4-90DD-6CB967003CBB}" srcOrd="0" destOrd="1" presId="urn:microsoft.com/office/officeart/2005/8/layout/vList2"/>
    <dgm:cxn modelId="{4B3DA846-384A-4658-B67F-2431376B82D8}" type="presParOf" srcId="{81BD2634-A672-4F63-9886-E012E9A7C742}" destId="{0D3066DA-49CD-41D5-BC6C-7C8396AF327B}" srcOrd="0" destOrd="0" presId="urn:microsoft.com/office/officeart/2005/8/layout/vList2"/>
    <dgm:cxn modelId="{C57B18AA-EF8E-4561-B3E5-E139F76F2EDA}" type="presParOf" srcId="{81BD2634-A672-4F63-9886-E012E9A7C742}" destId="{D02F4B6E-A554-4EA4-90DD-6CB967003CB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6A235E8-4EDB-40C4-A67C-08EAB03C19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DF5520-C9BB-42C6-99DA-2C7F1FBA250F}">
      <dgm:prSet custT="1"/>
      <dgm:spPr/>
      <dgm:t>
        <a:bodyPr/>
        <a:lstStyle/>
        <a:p>
          <a:pPr rtl="0"/>
          <a:r>
            <a:rPr lang="en-US" sz="2400" i="1" dirty="0" smtClean="0">
              <a:latin typeface="+mj-lt"/>
            </a:rPr>
            <a:t>Greater Parliamentary: </a:t>
          </a:r>
          <a:endParaRPr lang="en-US" sz="2400" i="1" dirty="0">
            <a:latin typeface="+mj-lt"/>
          </a:endParaRPr>
        </a:p>
      </dgm:t>
    </dgm:pt>
    <dgm:pt modelId="{B9AE1104-A8EB-4DD1-8577-BDB451694BAC}" type="parTrans" cxnId="{C7FAAB21-A3FF-4976-B2E8-754C4AE6319E}">
      <dgm:prSet/>
      <dgm:spPr/>
      <dgm:t>
        <a:bodyPr/>
        <a:lstStyle/>
        <a:p>
          <a:endParaRPr lang="en-US"/>
        </a:p>
      </dgm:t>
    </dgm:pt>
    <dgm:pt modelId="{58A322E0-555A-4DE3-8B8F-E83230E283F5}" type="sibTrans" cxnId="{C7FAAB21-A3FF-4976-B2E8-754C4AE6319E}">
      <dgm:prSet/>
      <dgm:spPr/>
      <dgm:t>
        <a:bodyPr/>
        <a:lstStyle/>
        <a:p>
          <a:endParaRPr lang="en-US"/>
        </a:p>
      </dgm:t>
    </dgm:pt>
    <dgm:pt modelId="{202766A0-AC8C-4B12-8137-F43BE5B4040A}">
      <dgm:prSet custT="1"/>
      <dgm:spPr/>
      <dgm:t>
        <a:bodyPr/>
        <a:lstStyle/>
        <a:p>
          <a:pPr marL="457200" indent="-171450" rtl="0"/>
          <a:r>
            <a:rPr lang="en-US" sz="2400" dirty="0" smtClean="0">
              <a:latin typeface="+mj-lt"/>
            </a:rPr>
            <a:t> Transparency</a:t>
          </a:r>
          <a:endParaRPr lang="en-US" sz="2400" dirty="0">
            <a:latin typeface="+mj-lt"/>
          </a:endParaRPr>
        </a:p>
      </dgm:t>
    </dgm:pt>
    <dgm:pt modelId="{35C92861-E06B-4762-ACF7-B268B9911551}" type="parTrans" cxnId="{2DB3795A-E8A7-46DC-ACD9-39D7F32F0B7A}">
      <dgm:prSet/>
      <dgm:spPr/>
      <dgm:t>
        <a:bodyPr/>
        <a:lstStyle/>
        <a:p>
          <a:endParaRPr lang="en-US"/>
        </a:p>
      </dgm:t>
    </dgm:pt>
    <dgm:pt modelId="{C5BFB65B-B5C4-46EF-8A41-C1977E6F580B}" type="sibTrans" cxnId="{2DB3795A-E8A7-46DC-ACD9-39D7F32F0B7A}">
      <dgm:prSet/>
      <dgm:spPr/>
      <dgm:t>
        <a:bodyPr/>
        <a:lstStyle/>
        <a:p>
          <a:endParaRPr lang="en-US"/>
        </a:p>
      </dgm:t>
    </dgm:pt>
    <dgm:pt modelId="{74E33FE9-FD60-451C-BCE2-BB77FD746B8D}">
      <dgm:prSet custT="1"/>
      <dgm:spPr/>
      <dgm:t>
        <a:bodyPr/>
        <a:lstStyle/>
        <a:p>
          <a:pPr marL="457200" indent="-171450" rtl="0"/>
          <a:r>
            <a:rPr lang="en-US" sz="2400" dirty="0" smtClean="0">
              <a:latin typeface="+mj-lt"/>
            </a:rPr>
            <a:t> Accountability</a:t>
          </a:r>
          <a:endParaRPr lang="en-US" sz="2400" dirty="0">
            <a:latin typeface="+mj-lt"/>
          </a:endParaRPr>
        </a:p>
      </dgm:t>
    </dgm:pt>
    <dgm:pt modelId="{835CDD30-8B52-40B2-B180-53E2E683310A}" type="parTrans" cxnId="{4CCF7F56-D458-4DA7-97FA-0DE1AE5FB4BE}">
      <dgm:prSet/>
      <dgm:spPr/>
      <dgm:t>
        <a:bodyPr/>
        <a:lstStyle/>
        <a:p>
          <a:endParaRPr lang="en-US"/>
        </a:p>
      </dgm:t>
    </dgm:pt>
    <dgm:pt modelId="{5724C88C-5AF8-4A0A-9642-7FC13B901A51}" type="sibTrans" cxnId="{4CCF7F56-D458-4DA7-97FA-0DE1AE5FB4BE}">
      <dgm:prSet/>
      <dgm:spPr/>
      <dgm:t>
        <a:bodyPr/>
        <a:lstStyle/>
        <a:p>
          <a:endParaRPr lang="en-US"/>
        </a:p>
      </dgm:t>
    </dgm:pt>
    <dgm:pt modelId="{0FEBDE4B-1CE4-4D42-965A-80D22B2EB3A4}">
      <dgm:prSet custT="1"/>
      <dgm:spPr/>
      <dgm:t>
        <a:bodyPr/>
        <a:lstStyle/>
        <a:p>
          <a:pPr marL="457200" indent="-171450" rtl="0"/>
          <a:r>
            <a:rPr lang="en-US" sz="2400" dirty="0" smtClean="0">
              <a:latin typeface="+mj-lt"/>
            </a:rPr>
            <a:t> Overall efficiency in the law-making  process</a:t>
          </a:r>
          <a:endParaRPr lang="en-US" sz="2400" dirty="0">
            <a:latin typeface="+mj-lt"/>
          </a:endParaRPr>
        </a:p>
      </dgm:t>
    </dgm:pt>
    <dgm:pt modelId="{4929C2BD-86B1-466E-9D67-F786E55F6443}" type="parTrans" cxnId="{F3788B42-B47D-4290-BD0D-C8CF485BF6FE}">
      <dgm:prSet/>
      <dgm:spPr/>
      <dgm:t>
        <a:bodyPr/>
        <a:lstStyle/>
        <a:p>
          <a:endParaRPr lang="en-US"/>
        </a:p>
      </dgm:t>
    </dgm:pt>
    <dgm:pt modelId="{7607D33A-A00F-4123-B023-AB5ED188DD4A}" type="sibTrans" cxnId="{F3788B42-B47D-4290-BD0D-C8CF485BF6FE}">
      <dgm:prSet/>
      <dgm:spPr/>
      <dgm:t>
        <a:bodyPr/>
        <a:lstStyle/>
        <a:p>
          <a:endParaRPr lang="en-US"/>
        </a:p>
      </dgm:t>
    </dgm:pt>
    <dgm:pt modelId="{533F7663-4F95-4E6D-9C3C-0B24A7BF96BC}" type="pres">
      <dgm:prSet presAssocID="{36A235E8-4EDB-40C4-A67C-08EAB03C199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876BF9-CE1F-41BA-BA29-9FF63F68114A}" type="pres">
      <dgm:prSet presAssocID="{C3DF5520-C9BB-42C6-99DA-2C7F1FBA250F}" presName="parentText" presStyleLbl="node1" presStyleIdx="0" presStyleCnt="1" custScaleX="89027" custScaleY="6351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64D2AC-FD15-4A20-B634-3494D90F22E3}" type="pres">
      <dgm:prSet presAssocID="{C3DF5520-C9BB-42C6-99DA-2C7F1FBA250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E5F518-A078-4B8A-93AA-C9870F2D0A80}" type="presOf" srcId="{202766A0-AC8C-4B12-8137-F43BE5B4040A}" destId="{6F64D2AC-FD15-4A20-B634-3494D90F22E3}" srcOrd="0" destOrd="0" presId="urn:microsoft.com/office/officeart/2005/8/layout/vList2"/>
    <dgm:cxn modelId="{3EECDCAA-6F07-473C-BF65-E7C42A0C29F9}" type="presOf" srcId="{C3DF5520-C9BB-42C6-99DA-2C7F1FBA250F}" destId="{5C876BF9-CE1F-41BA-BA29-9FF63F68114A}" srcOrd="0" destOrd="0" presId="urn:microsoft.com/office/officeart/2005/8/layout/vList2"/>
    <dgm:cxn modelId="{F3788B42-B47D-4290-BD0D-C8CF485BF6FE}" srcId="{C3DF5520-C9BB-42C6-99DA-2C7F1FBA250F}" destId="{0FEBDE4B-1CE4-4D42-965A-80D22B2EB3A4}" srcOrd="2" destOrd="0" parTransId="{4929C2BD-86B1-466E-9D67-F786E55F6443}" sibTransId="{7607D33A-A00F-4123-B023-AB5ED188DD4A}"/>
    <dgm:cxn modelId="{98CD5B66-7330-4F18-8B62-59FA238BEE0E}" type="presOf" srcId="{0FEBDE4B-1CE4-4D42-965A-80D22B2EB3A4}" destId="{6F64D2AC-FD15-4A20-B634-3494D90F22E3}" srcOrd="0" destOrd="2" presId="urn:microsoft.com/office/officeart/2005/8/layout/vList2"/>
    <dgm:cxn modelId="{C7FAAB21-A3FF-4976-B2E8-754C4AE6319E}" srcId="{36A235E8-4EDB-40C4-A67C-08EAB03C199A}" destId="{C3DF5520-C9BB-42C6-99DA-2C7F1FBA250F}" srcOrd="0" destOrd="0" parTransId="{B9AE1104-A8EB-4DD1-8577-BDB451694BAC}" sibTransId="{58A322E0-555A-4DE3-8B8F-E83230E283F5}"/>
    <dgm:cxn modelId="{2DB3795A-E8A7-46DC-ACD9-39D7F32F0B7A}" srcId="{C3DF5520-C9BB-42C6-99DA-2C7F1FBA250F}" destId="{202766A0-AC8C-4B12-8137-F43BE5B4040A}" srcOrd="0" destOrd="0" parTransId="{35C92861-E06B-4762-ACF7-B268B9911551}" sibTransId="{C5BFB65B-B5C4-46EF-8A41-C1977E6F580B}"/>
    <dgm:cxn modelId="{A3FECC81-5542-4615-8BCE-628576C735B9}" type="presOf" srcId="{36A235E8-4EDB-40C4-A67C-08EAB03C199A}" destId="{533F7663-4F95-4E6D-9C3C-0B24A7BF96BC}" srcOrd="0" destOrd="0" presId="urn:microsoft.com/office/officeart/2005/8/layout/vList2"/>
    <dgm:cxn modelId="{4CCF7F56-D458-4DA7-97FA-0DE1AE5FB4BE}" srcId="{C3DF5520-C9BB-42C6-99DA-2C7F1FBA250F}" destId="{74E33FE9-FD60-451C-BCE2-BB77FD746B8D}" srcOrd="1" destOrd="0" parTransId="{835CDD30-8B52-40B2-B180-53E2E683310A}" sibTransId="{5724C88C-5AF8-4A0A-9642-7FC13B901A51}"/>
    <dgm:cxn modelId="{8C55C72A-8979-4E44-BE30-A31B6F27D58F}" type="presOf" srcId="{74E33FE9-FD60-451C-BCE2-BB77FD746B8D}" destId="{6F64D2AC-FD15-4A20-B634-3494D90F22E3}" srcOrd="0" destOrd="1" presId="urn:microsoft.com/office/officeart/2005/8/layout/vList2"/>
    <dgm:cxn modelId="{C8E50DE7-D75E-459D-9AC1-E2EC8163CCFF}" type="presParOf" srcId="{533F7663-4F95-4E6D-9C3C-0B24A7BF96BC}" destId="{5C876BF9-CE1F-41BA-BA29-9FF63F68114A}" srcOrd="0" destOrd="0" presId="urn:microsoft.com/office/officeart/2005/8/layout/vList2"/>
    <dgm:cxn modelId="{077A5A9A-AFBF-497D-B93B-9F2CAB4E6B3F}" type="presParOf" srcId="{533F7663-4F95-4E6D-9C3C-0B24A7BF96BC}" destId="{6F64D2AC-FD15-4A20-B634-3494D90F22E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FBF667C-37FA-455E-957C-84BB9B08082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A5799D9-66F2-4458-9D2F-12B608E0DDC0}">
      <dgm:prSet/>
      <dgm:spPr/>
      <dgm:t>
        <a:bodyPr/>
        <a:lstStyle/>
        <a:p>
          <a:pPr rtl="0"/>
          <a:r>
            <a:rPr lang="en-US" dirty="0" smtClean="0"/>
            <a:t>TEXT format</a:t>
          </a:r>
          <a:endParaRPr lang="en-US" dirty="0"/>
        </a:p>
      </dgm:t>
    </dgm:pt>
    <dgm:pt modelId="{E49DEB92-F287-4B91-98EB-9CC1A560348C}" type="parTrans" cxnId="{8BED245A-BEC5-46F3-8DE8-AE47BD6A77A5}">
      <dgm:prSet/>
      <dgm:spPr/>
      <dgm:t>
        <a:bodyPr/>
        <a:lstStyle/>
        <a:p>
          <a:endParaRPr lang="en-US"/>
        </a:p>
      </dgm:t>
    </dgm:pt>
    <dgm:pt modelId="{8AA1E2FD-3FB7-47C6-B6E6-4D46A0D44BAF}" type="sibTrans" cxnId="{8BED245A-BEC5-46F3-8DE8-AE47BD6A77A5}">
      <dgm:prSet/>
      <dgm:spPr/>
      <dgm:t>
        <a:bodyPr/>
        <a:lstStyle/>
        <a:p>
          <a:endParaRPr lang="en-US"/>
        </a:p>
      </dgm:t>
    </dgm:pt>
    <dgm:pt modelId="{DF6FBF0D-4C37-47CB-9DB7-B56B687E873B}">
      <dgm:prSet/>
      <dgm:spPr/>
      <dgm:t>
        <a:bodyPr/>
        <a:lstStyle/>
        <a:p>
          <a:pPr rtl="0"/>
          <a:r>
            <a:rPr lang="en-US" dirty="0" smtClean="0"/>
            <a:t>Preliminary version</a:t>
          </a:r>
          <a:endParaRPr lang="en-US" dirty="0"/>
        </a:p>
      </dgm:t>
    </dgm:pt>
    <dgm:pt modelId="{92CC19A6-63AB-4CB4-95A2-BCF6204853BC}" type="parTrans" cxnId="{704F0FFE-39E9-4B5A-B171-793666CDE69C}">
      <dgm:prSet/>
      <dgm:spPr/>
      <dgm:t>
        <a:bodyPr/>
        <a:lstStyle/>
        <a:p>
          <a:endParaRPr lang="en-US"/>
        </a:p>
      </dgm:t>
    </dgm:pt>
    <dgm:pt modelId="{E89159A7-DF93-444E-AD02-968D6D53D342}" type="sibTrans" cxnId="{704F0FFE-39E9-4B5A-B171-793666CDE69C}">
      <dgm:prSet/>
      <dgm:spPr/>
      <dgm:t>
        <a:bodyPr/>
        <a:lstStyle/>
        <a:p>
          <a:endParaRPr lang="en-US"/>
        </a:p>
      </dgm:t>
    </dgm:pt>
    <dgm:pt modelId="{CC4CA5EB-5C8E-4467-92FE-1D1A6DA17F84}">
      <dgm:prSet/>
      <dgm:spPr/>
      <dgm:t>
        <a:bodyPr/>
        <a:lstStyle/>
        <a:p>
          <a:pPr rtl="0"/>
          <a:r>
            <a:rPr lang="en-US" dirty="0" smtClean="0"/>
            <a:t>Final version</a:t>
          </a:r>
          <a:endParaRPr lang="en-US" dirty="0"/>
        </a:p>
      </dgm:t>
    </dgm:pt>
    <dgm:pt modelId="{88C2A835-2A9E-483D-B7B2-8844C54037E1}" type="parTrans" cxnId="{DE8C37C3-A68B-4E60-8BDA-4CA902E10499}">
      <dgm:prSet/>
      <dgm:spPr/>
      <dgm:t>
        <a:bodyPr/>
        <a:lstStyle/>
        <a:p>
          <a:endParaRPr lang="en-US"/>
        </a:p>
      </dgm:t>
    </dgm:pt>
    <dgm:pt modelId="{789F5E6B-1C27-4916-BD6E-D6D4045C8EC7}" type="sibTrans" cxnId="{DE8C37C3-A68B-4E60-8BDA-4CA902E10499}">
      <dgm:prSet/>
      <dgm:spPr/>
      <dgm:t>
        <a:bodyPr/>
        <a:lstStyle/>
        <a:p>
          <a:endParaRPr lang="en-US"/>
        </a:p>
      </dgm:t>
    </dgm:pt>
    <dgm:pt modelId="{A0A14A0F-ECFD-47EA-B21F-05BDC7D2390D}">
      <dgm:prSet/>
      <dgm:spPr/>
      <dgm:t>
        <a:bodyPr/>
        <a:lstStyle/>
        <a:p>
          <a:pPr rtl="0"/>
          <a:r>
            <a:rPr lang="en-US" smtClean="0"/>
            <a:t>Video format</a:t>
          </a:r>
          <a:endParaRPr lang="en-US"/>
        </a:p>
      </dgm:t>
    </dgm:pt>
    <dgm:pt modelId="{21967818-9190-4469-8081-92B02093BEC1}" type="parTrans" cxnId="{DCE50542-915C-4410-84E5-B7435974EE91}">
      <dgm:prSet/>
      <dgm:spPr/>
      <dgm:t>
        <a:bodyPr/>
        <a:lstStyle/>
        <a:p>
          <a:endParaRPr lang="en-US"/>
        </a:p>
      </dgm:t>
    </dgm:pt>
    <dgm:pt modelId="{5F738532-17D1-4155-8F6A-A23468E896ED}" type="sibTrans" cxnId="{DCE50542-915C-4410-84E5-B7435974EE91}">
      <dgm:prSet/>
      <dgm:spPr/>
      <dgm:t>
        <a:bodyPr/>
        <a:lstStyle/>
        <a:p>
          <a:endParaRPr lang="en-US"/>
        </a:p>
      </dgm:t>
    </dgm:pt>
    <dgm:pt modelId="{99F7C4A9-EFB4-4388-B6F8-3D906263B689}">
      <dgm:prSet/>
      <dgm:spPr/>
      <dgm:t>
        <a:bodyPr/>
        <a:lstStyle/>
        <a:p>
          <a:pPr rtl="0"/>
          <a:r>
            <a:rPr lang="en-US" smtClean="0"/>
            <a:t>Audio format</a:t>
          </a:r>
          <a:endParaRPr lang="en-US"/>
        </a:p>
      </dgm:t>
    </dgm:pt>
    <dgm:pt modelId="{514CFB37-7179-4617-BD5D-3CB1CF50084E}" type="parTrans" cxnId="{FED0AB0F-9820-431B-B49B-043A053FF944}">
      <dgm:prSet/>
      <dgm:spPr/>
      <dgm:t>
        <a:bodyPr/>
        <a:lstStyle/>
        <a:p>
          <a:endParaRPr lang="en-US"/>
        </a:p>
      </dgm:t>
    </dgm:pt>
    <dgm:pt modelId="{220AEE58-A39B-4DA0-BE1D-C7FCC42A57C2}" type="sibTrans" cxnId="{FED0AB0F-9820-431B-B49B-043A053FF944}">
      <dgm:prSet/>
      <dgm:spPr/>
      <dgm:t>
        <a:bodyPr/>
        <a:lstStyle/>
        <a:p>
          <a:endParaRPr lang="en-US"/>
        </a:p>
      </dgm:t>
    </dgm:pt>
    <dgm:pt modelId="{884D86CF-CFF5-459C-914E-801E3AEE4AF6}" type="pres">
      <dgm:prSet presAssocID="{0FBF667C-37FA-455E-957C-84BB9B080827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22AC1AA-D316-4C63-A68D-1459DD53D5A7}" type="pres">
      <dgm:prSet presAssocID="{0FBF667C-37FA-455E-957C-84BB9B080827}" presName="arrow" presStyleLbl="bgShp" presStyleIdx="0" presStyleCnt="1"/>
      <dgm:spPr/>
    </dgm:pt>
    <dgm:pt modelId="{89DE7C08-B805-4778-BD26-8C4EA600DCBA}" type="pres">
      <dgm:prSet presAssocID="{0FBF667C-37FA-455E-957C-84BB9B080827}" presName="linearProcess" presStyleCnt="0"/>
      <dgm:spPr/>
    </dgm:pt>
    <dgm:pt modelId="{BD04F9B6-257F-4F7F-8B46-3151CA37BBA5}" type="pres">
      <dgm:prSet presAssocID="{EA5799D9-66F2-4458-9D2F-12B608E0DDC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3015C1-86A4-4469-B5A5-52009A48512D}" type="pres">
      <dgm:prSet presAssocID="{8AA1E2FD-3FB7-47C6-B6E6-4D46A0D44BAF}" presName="sibTrans" presStyleCnt="0"/>
      <dgm:spPr/>
    </dgm:pt>
    <dgm:pt modelId="{2D53D978-3907-412A-9499-AB2F3745A8B5}" type="pres">
      <dgm:prSet presAssocID="{A0A14A0F-ECFD-47EA-B21F-05BDC7D2390D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76BE1A-3D68-4657-907C-97B7574D9B8F}" type="pres">
      <dgm:prSet presAssocID="{5F738532-17D1-4155-8F6A-A23468E896ED}" presName="sibTrans" presStyleCnt="0"/>
      <dgm:spPr/>
    </dgm:pt>
    <dgm:pt modelId="{D620B2F2-6171-434E-835B-2110F01A59DC}" type="pres">
      <dgm:prSet presAssocID="{99F7C4A9-EFB4-4388-B6F8-3D906263B689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E8C37C3-A68B-4E60-8BDA-4CA902E10499}" srcId="{EA5799D9-66F2-4458-9D2F-12B608E0DDC0}" destId="{CC4CA5EB-5C8E-4467-92FE-1D1A6DA17F84}" srcOrd="1" destOrd="0" parTransId="{88C2A835-2A9E-483D-B7B2-8844C54037E1}" sibTransId="{789F5E6B-1C27-4916-BD6E-D6D4045C8EC7}"/>
    <dgm:cxn modelId="{8BED245A-BEC5-46F3-8DE8-AE47BD6A77A5}" srcId="{0FBF667C-37FA-455E-957C-84BB9B080827}" destId="{EA5799D9-66F2-4458-9D2F-12B608E0DDC0}" srcOrd="0" destOrd="0" parTransId="{E49DEB92-F287-4B91-98EB-9CC1A560348C}" sibTransId="{8AA1E2FD-3FB7-47C6-B6E6-4D46A0D44BAF}"/>
    <dgm:cxn modelId="{59792795-76FC-4A34-9377-8CE0292E2661}" type="presOf" srcId="{EA5799D9-66F2-4458-9D2F-12B608E0DDC0}" destId="{BD04F9B6-257F-4F7F-8B46-3151CA37BBA5}" srcOrd="0" destOrd="0" presId="urn:microsoft.com/office/officeart/2005/8/layout/hProcess9"/>
    <dgm:cxn modelId="{56A87AB7-2FF0-44CA-9916-08BF82421A3C}" type="presOf" srcId="{DF6FBF0D-4C37-47CB-9DB7-B56B687E873B}" destId="{BD04F9B6-257F-4F7F-8B46-3151CA37BBA5}" srcOrd="0" destOrd="1" presId="urn:microsoft.com/office/officeart/2005/8/layout/hProcess9"/>
    <dgm:cxn modelId="{CD4AE178-27D7-42DC-9519-DAF0171FA073}" type="presOf" srcId="{99F7C4A9-EFB4-4388-B6F8-3D906263B689}" destId="{D620B2F2-6171-434E-835B-2110F01A59DC}" srcOrd="0" destOrd="0" presId="urn:microsoft.com/office/officeart/2005/8/layout/hProcess9"/>
    <dgm:cxn modelId="{FED0AB0F-9820-431B-B49B-043A053FF944}" srcId="{0FBF667C-37FA-455E-957C-84BB9B080827}" destId="{99F7C4A9-EFB4-4388-B6F8-3D906263B689}" srcOrd="2" destOrd="0" parTransId="{514CFB37-7179-4617-BD5D-3CB1CF50084E}" sibTransId="{220AEE58-A39B-4DA0-BE1D-C7FCC42A57C2}"/>
    <dgm:cxn modelId="{704F0FFE-39E9-4B5A-B171-793666CDE69C}" srcId="{EA5799D9-66F2-4458-9D2F-12B608E0DDC0}" destId="{DF6FBF0D-4C37-47CB-9DB7-B56B687E873B}" srcOrd="0" destOrd="0" parTransId="{92CC19A6-63AB-4CB4-95A2-BCF6204853BC}" sibTransId="{E89159A7-DF93-444E-AD02-968D6D53D342}"/>
    <dgm:cxn modelId="{DCE50542-915C-4410-84E5-B7435974EE91}" srcId="{0FBF667C-37FA-455E-957C-84BB9B080827}" destId="{A0A14A0F-ECFD-47EA-B21F-05BDC7D2390D}" srcOrd="1" destOrd="0" parTransId="{21967818-9190-4469-8081-92B02093BEC1}" sibTransId="{5F738532-17D1-4155-8F6A-A23468E896ED}"/>
    <dgm:cxn modelId="{A1B1F837-D7BE-4EC2-A38E-21AABBA334ED}" type="presOf" srcId="{CC4CA5EB-5C8E-4467-92FE-1D1A6DA17F84}" destId="{BD04F9B6-257F-4F7F-8B46-3151CA37BBA5}" srcOrd="0" destOrd="2" presId="urn:microsoft.com/office/officeart/2005/8/layout/hProcess9"/>
    <dgm:cxn modelId="{7C9B55B7-76BE-4C25-B7F5-CCE0131846AC}" type="presOf" srcId="{A0A14A0F-ECFD-47EA-B21F-05BDC7D2390D}" destId="{2D53D978-3907-412A-9499-AB2F3745A8B5}" srcOrd="0" destOrd="0" presId="urn:microsoft.com/office/officeart/2005/8/layout/hProcess9"/>
    <dgm:cxn modelId="{FF5454ED-4A19-4FCA-9058-05F8D9A93EAE}" type="presOf" srcId="{0FBF667C-37FA-455E-957C-84BB9B080827}" destId="{884D86CF-CFF5-459C-914E-801E3AEE4AF6}" srcOrd="0" destOrd="0" presId="urn:microsoft.com/office/officeart/2005/8/layout/hProcess9"/>
    <dgm:cxn modelId="{7E59CCB7-E641-4D50-A625-21BF134A34E9}" type="presParOf" srcId="{884D86CF-CFF5-459C-914E-801E3AEE4AF6}" destId="{022AC1AA-D316-4C63-A68D-1459DD53D5A7}" srcOrd="0" destOrd="0" presId="urn:microsoft.com/office/officeart/2005/8/layout/hProcess9"/>
    <dgm:cxn modelId="{1754BA79-AFA6-4252-A5A7-B3C3C5F7A373}" type="presParOf" srcId="{884D86CF-CFF5-459C-914E-801E3AEE4AF6}" destId="{89DE7C08-B805-4778-BD26-8C4EA600DCBA}" srcOrd="1" destOrd="0" presId="urn:microsoft.com/office/officeart/2005/8/layout/hProcess9"/>
    <dgm:cxn modelId="{EE1195FD-2125-4D71-A6E8-6F3F2D19B247}" type="presParOf" srcId="{89DE7C08-B805-4778-BD26-8C4EA600DCBA}" destId="{BD04F9B6-257F-4F7F-8B46-3151CA37BBA5}" srcOrd="0" destOrd="0" presId="urn:microsoft.com/office/officeart/2005/8/layout/hProcess9"/>
    <dgm:cxn modelId="{FF5AD1F3-F0F8-4D19-9770-BEFB57C6D654}" type="presParOf" srcId="{89DE7C08-B805-4778-BD26-8C4EA600DCBA}" destId="{6B3015C1-86A4-4469-B5A5-52009A48512D}" srcOrd="1" destOrd="0" presId="urn:microsoft.com/office/officeart/2005/8/layout/hProcess9"/>
    <dgm:cxn modelId="{0AE686C3-B717-49D5-BB66-184866ECFFF2}" type="presParOf" srcId="{89DE7C08-B805-4778-BD26-8C4EA600DCBA}" destId="{2D53D978-3907-412A-9499-AB2F3745A8B5}" srcOrd="2" destOrd="0" presId="urn:microsoft.com/office/officeart/2005/8/layout/hProcess9"/>
    <dgm:cxn modelId="{E6D74989-EB02-4105-B674-9FA13DF36BFE}" type="presParOf" srcId="{89DE7C08-B805-4778-BD26-8C4EA600DCBA}" destId="{3176BE1A-3D68-4657-907C-97B7574D9B8F}" srcOrd="3" destOrd="0" presId="urn:microsoft.com/office/officeart/2005/8/layout/hProcess9"/>
    <dgm:cxn modelId="{E3544A57-BA67-4CFF-88A2-51B34CAEAD6D}" type="presParOf" srcId="{89DE7C08-B805-4778-BD26-8C4EA600DCBA}" destId="{D620B2F2-6171-434E-835B-2110F01A59DC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A6D0753-F56F-4EF2-B3B5-1F56831068E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265012D-1F6C-4DEE-BA1C-4A0A413D438F}">
      <dgm:prSet custT="1"/>
      <dgm:spPr/>
      <dgm:t>
        <a:bodyPr/>
        <a:lstStyle/>
        <a:p>
          <a:pPr rtl="0"/>
          <a:r>
            <a:rPr lang="en-US" sz="2400" i="1" dirty="0" smtClean="0">
              <a:latin typeface="+mj-lt"/>
            </a:rPr>
            <a:t>All Parliaments Waste:</a:t>
          </a:r>
          <a:endParaRPr lang="en-US" sz="2400" dirty="0">
            <a:latin typeface="+mj-lt"/>
          </a:endParaRPr>
        </a:p>
      </dgm:t>
    </dgm:pt>
    <dgm:pt modelId="{90E925F9-D580-43FE-9713-056AB39AECFA}" type="parTrans" cxnId="{DAA38F86-97B1-46BF-BE76-693B3D85C999}">
      <dgm:prSet/>
      <dgm:spPr/>
      <dgm:t>
        <a:bodyPr/>
        <a:lstStyle/>
        <a:p>
          <a:endParaRPr lang="en-US"/>
        </a:p>
      </dgm:t>
    </dgm:pt>
    <dgm:pt modelId="{7D2E938E-DD7E-4367-8267-ED2559A5B6C7}" type="sibTrans" cxnId="{DAA38F86-97B1-46BF-BE76-693B3D85C999}">
      <dgm:prSet/>
      <dgm:spPr/>
      <dgm:t>
        <a:bodyPr/>
        <a:lstStyle/>
        <a:p>
          <a:endParaRPr lang="en-US"/>
        </a:p>
      </dgm:t>
    </dgm:pt>
    <dgm:pt modelId="{9FF67D15-8662-4FD4-8D11-DEBB872D0D48}">
      <dgm:prSet custT="1"/>
      <dgm:spPr/>
      <dgm:t>
        <a:bodyPr/>
        <a:lstStyle/>
        <a:p>
          <a:pPr rtl="0"/>
          <a:r>
            <a:rPr lang="en-US" sz="2400" dirty="0" smtClean="0">
              <a:latin typeface="+mj-lt"/>
            </a:rPr>
            <a:t>Time</a:t>
          </a:r>
          <a:endParaRPr lang="en-US" sz="2400" dirty="0">
            <a:latin typeface="+mj-lt"/>
          </a:endParaRPr>
        </a:p>
      </dgm:t>
    </dgm:pt>
    <dgm:pt modelId="{E5CF10E2-385C-42DD-923D-E3B5E430D73E}" type="parTrans" cxnId="{0FD180D2-58CD-41BD-A536-8B2F6950D3ED}">
      <dgm:prSet/>
      <dgm:spPr/>
      <dgm:t>
        <a:bodyPr/>
        <a:lstStyle/>
        <a:p>
          <a:endParaRPr lang="en-US"/>
        </a:p>
      </dgm:t>
    </dgm:pt>
    <dgm:pt modelId="{1611B367-3CB4-492D-9A1E-EBDE5B7C707E}" type="sibTrans" cxnId="{0FD180D2-58CD-41BD-A536-8B2F6950D3ED}">
      <dgm:prSet/>
      <dgm:spPr/>
      <dgm:t>
        <a:bodyPr/>
        <a:lstStyle/>
        <a:p>
          <a:endParaRPr lang="en-US"/>
        </a:p>
      </dgm:t>
    </dgm:pt>
    <dgm:pt modelId="{075E72D0-E002-4DA4-B19A-E30F3A17C63A}">
      <dgm:prSet custT="1"/>
      <dgm:spPr/>
      <dgm:t>
        <a:bodyPr/>
        <a:lstStyle/>
        <a:p>
          <a:pPr rtl="0"/>
          <a:r>
            <a:rPr lang="en-US" sz="2400" dirty="0" smtClean="0">
              <a:latin typeface="+mj-lt"/>
            </a:rPr>
            <a:t>Money </a:t>
          </a:r>
          <a:endParaRPr lang="en-US" sz="2400" dirty="0">
            <a:latin typeface="+mj-lt"/>
          </a:endParaRPr>
        </a:p>
      </dgm:t>
    </dgm:pt>
    <dgm:pt modelId="{F3339E8C-FB7A-49DB-8DE5-8FC38FAFD22B}" type="parTrans" cxnId="{6A64EDFF-F756-4D18-935D-C2C4A0E7FF84}">
      <dgm:prSet/>
      <dgm:spPr/>
      <dgm:t>
        <a:bodyPr/>
        <a:lstStyle/>
        <a:p>
          <a:endParaRPr lang="en-US"/>
        </a:p>
      </dgm:t>
    </dgm:pt>
    <dgm:pt modelId="{995AAF57-112C-4B8D-A6E9-628E82A9A424}" type="sibTrans" cxnId="{6A64EDFF-F756-4D18-935D-C2C4A0E7FF84}">
      <dgm:prSet/>
      <dgm:spPr/>
      <dgm:t>
        <a:bodyPr/>
        <a:lstStyle/>
        <a:p>
          <a:endParaRPr lang="en-US"/>
        </a:p>
      </dgm:t>
    </dgm:pt>
    <dgm:pt modelId="{C083EBC8-A151-469A-A205-8B98CDC46B54}">
      <dgm:prSet custT="1"/>
      <dgm:spPr/>
      <dgm:t>
        <a:bodyPr/>
        <a:lstStyle/>
        <a:p>
          <a:pPr rtl="0"/>
          <a:r>
            <a:rPr lang="en-US" sz="2400" dirty="0" smtClean="0">
              <a:latin typeface="+mj-lt"/>
            </a:rPr>
            <a:t>Resources</a:t>
          </a:r>
          <a:r>
            <a:rPr lang="en-US" sz="2900" dirty="0" smtClean="0"/>
            <a:t> </a:t>
          </a:r>
          <a:endParaRPr lang="en-US" sz="2900" dirty="0"/>
        </a:p>
      </dgm:t>
    </dgm:pt>
    <dgm:pt modelId="{C5DB51CD-648B-4BFC-9876-C03A83412CCF}" type="parTrans" cxnId="{D0C6018A-1936-4A0E-A601-929B57BB934D}">
      <dgm:prSet/>
      <dgm:spPr/>
      <dgm:t>
        <a:bodyPr/>
        <a:lstStyle/>
        <a:p>
          <a:endParaRPr lang="en-US"/>
        </a:p>
      </dgm:t>
    </dgm:pt>
    <dgm:pt modelId="{E8AC3B77-F3A0-491A-8791-ADF050EE03C9}" type="sibTrans" cxnId="{D0C6018A-1936-4A0E-A601-929B57BB934D}">
      <dgm:prSet/>
      <dgm:spPr/>
      <dgm:t>
        <a:bodyPr/>
        <a:lstStyle/>
        <a:p>
          <a:endParaRPr lang="en-US"/>
        </a:p>
      </dgm:t>
    </dgm:pt>
    <dgm:pt modelId="{81BD2634-A672-4F63-9886-E012E9A7C742}" type="pres">
      <dgm:prSet presAssocID="{6A6D0753-F56F-4EF2-B3B5-1F56831068E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D3066DA-49CD-41D5-BC6C-7C8396AF327B}" type="pres">
      <dgm:prSet presAssocID="{7265012D-1F6C-4DEE-BA1C-4A0A413D438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2F4B6E-A554-4EA4-90DD-6CB967003CBB}" type="pres">
      <dgm:prSet presAssocID="{7265012D-1F6C-4DEE-BA1C-4A0A413D438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C3D028-3F0C-471A-9711-3DAE2E570930}" type="presOf" srcId="{7265012D-1F6C-4DEE-BA1C-4A0A413D438F}" destId="{0D3066DA-49CD-41D5-BC6C-7C8396AF327B}" srcOrd="0" destOrd="0" presId="urn:microsoft.com/office/officeart/2005/8/layout/vList2"/>
    <dgm:cxn modelId="{F267112B-D9A4-4347-A1C0-B7F25EAC1CBB}" type="presOf" srcId="{9FF67D15-8662-4FD4-8D11-DEBB872D0D48}" destId="{D02F4B6E-A554-4EA4-90DD-6CB967003CBB}" srcOrd="0" destOrd="0" presId="urn:microsoft.com/office/officeart/2005/8/layout/vList2"/>
    <dgm:cxn modelId="{6A64EDFF-F756-4D18-935D-C2C4A0E7FF84}" srcId="{7265012D-1F6C-4DEE-BA1C-4A0A413D438F}" destId="{075E72D0-E002-4DA4-B19A-E30F3A17C63A}" srcOrd="1" destOrd="0" parTransId="{F3339E8C-FB7A-49DB-8DE5-8FC38FAFD22B}" sibTransId="{995AAF57-112C-4B8D-A6E9-628E82A9A424}"/>
    <dgm:cxn modelId="{57F679F3-9364-4B7A-A61A-A392EECB6BCF}" type="presOf" srcId="{6A6D0753-F56F-4EF2-B3B5-1F56831068EB}" destId="{81BD2634-A672-4F63-9886-E012E9A7C742}" srcOrd="0" destOrd="0" presId="urn:microsoft.com/office/officeart/2005/8/layout/vList2"/>
    <dgm:cxn modelId="{0FD180D2-58CD-41BD-A536-8B2F6950D3ED}" srcId="{7265012D-1F6C-4DEE-BA1C-4A0A413D438F}" destId="{9FF67D15-8662-4FD4-8D11-DEBB872D0D48}" srcOrd="0" destOrd="0" parTransId="{E5CF10E2-385C-42DD-923D-E3B5E430D73E}" sibTransId="{1611B367-3CB4-492D-9A1E-EBDE5B7C707E}"/>
    <dgm:cxn modelId="{D0C6018A-1936-4A0E-A601-929B57BB934D}" srcId="{7265012D-1F6C-4DEE-BA1C-4A0A413D438F}" destId="{C083EBC8-A151-469A-A205-8B98CDC46B54}" srcOrd="2" destOrd="0" parTransId="{C5DB51CD-648B-4BFC-9876-C03A83412CCF}" sibTransId="{E8AC3B77-F3A0-491A-8791-ADF050EE03C9}"/>
    <dgm:cxn modelId="{27643F65-7779-4F36-8782-CA116BC0165D}" type="presOf" srcId="{075E72D0-E002-4DA4-B19A-E30F3A17C63A}" destId="{D02F4B6E-A554-4EA4-90DD-6CB967003CBB}" srcOrd="0" destOrd="1" presId="urn:microsoft.com/office/officeart/2005/8/layout/vList2"/>
    <dgm:cxn modelId="{DAA38F86-97B1-46BF-BE76-693B3D85C999}" srcId="{6A6D0753-F56F-4EF2-B3B5-1F56831068EB}" destId="{7265012D-1F6C-4DEE-BA1C-4A0A413D438F}" srcOrd="0" destOrd="0" parTransId="{90E925F9-D580-43FE-9713-056AB39AECFA}" sibTransId="{7D2E938E-DD7E-4367-8267-ED2559A5B6C7}"/>
    <dgm:cxn modelId="{33B9F4EF-EEA3-4E8D-AA4E-F1168C08E5FE}" type="presOf" srcId="{C083EBC8-A151-469A-A205-8B98CDC46B54}" destId="{D02F4B6E-A554-4EA4-90DD-6CB967003CBB}" srcOrd="0" destOrd="2" presId="urn:microsoft.com/office/officeart/2005/8/layout/vList2"/>
    <dgm:cxn modelId="{AAD6E9A4-D97E-4C5E-905A-27EE63C1CAE7}" type="presParOf" srcId="{81BD2634-A672-4F63-9886-E012E9A7C742}" destId="{0D3066DA-49CD-41D5-BC6C-7C8396AF327B}" srcOrd="0" destOrd="0" presId="urn:microsoft.com/office/officeart/2005/8/layout/vList2"/>
    <dgm:cxn modelId="{3629EE33-0F65-4A37-B509-9E9782763577}" type="presParOf" srcId="{81BD2634-A672-4F63-9886-E012E9A7C742}" destId="{D02F4B6E-A554-4EA4-90DD-6CB967003CB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6A235E8-4EDB-40C4-A67C-08EAB03C19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DF5520-C9BB-42C6-99DA-2C7F1FBA250F}">
      <dgm:prSet custT="1"/>
      <dgm:spPr/>
      <dgm:t>
        <a:bodyPr/>
        <a:lstStyle/>
        <a:p>
          <a:pPr rtl="0"/>
          <a:r>
            <a:rPr lang="en-US" sz="2400" i="1" dirty="0" smtClean="0">
              <a:latin typeface="+mj-lt"/>
            </a:rPr>
            <a:t>Greater Parliamentary: </a:t>
          </a:r>
          <a:endParaRPr lang="en-US" sz="2400" i="1" dirty="0">
            <a:latin typeface="+mj-lt"/>
          </a:endParaRPr>
        </a:p>
      </dgm:t>
    </dgm:pt>
    <dgm:pt modelId="{B9AE1104-A8EB-4DD1-8577-BDB451694BAC}" type="parTrans" cxnId="{C7FAAB21-A3FF-4976-B2E8-754C4AE6319E}">
      <dgm:prSet/>
      <dgm:spPr/>
      <dgm:t>
        <a:bodyPr/>
        <a:lstStyle/>
        <a:p>
          <a:endParaRPr lang="en-US"/>
        </a:p>
      </dgm:t>
    </dgm:pt>
    <dgm:pt modelId="{58A322E0-555A-4DE3-8B8F-E83230E283F5}" type="sibTrans" cxnId="{C7FAAB21-A3FF-4976-B2E8-754C4AE6319E}">
      <dgm:prSet/>
      <dgm:spPr/>
      <dgm:t>
        <a:bodyPr/>
        <a:lstStyle/>
        <a:p>
          <a:endParaRPr lang="en-US"/>
        </a:p>
      </dgm:t>
    </dgm:pt>
    <dgm:pt modelId="{202766A0-AC8C-4B12-8137-F43BE5B4040A}">
      <dgm:prSet custT="1"/>
      <dgm:spPr/>
      <dgm:t>
        <a:bodyPr/>
        <a:lstStyle/>
        <a:p>
          <a:pPr marL="457200" indent="-171450" rtl="0"/>
          <a:r>
            <a:rPr lang="en-US" sz="2400" dirty="0" smtClean="0">
              <a:latin typeface="+mj-lt"/>
            </a:rPr>
            <a:t> Transparency</a:t>
          </a:r>
          <a:endParaRPr lang="en-US" sz="2400" dirty="0">
            <a:latin typeface="+mj-lt"/>
          </a:endParaRPr>
        </a:p>
      </dgm:t>
    </dgm:pt>
    <dgm:pt modelId="{35C92861-E06B-4762-ACF7-B268B9911551}" type="parTrans" cxnId="{2DB3795A-E8A7-46DC-ACD9-39D7F32F0B7A}">
      <dgm:prSet/>
      <dgm:spPr/>
      <dgm:t>
        <a:bodyPr/>
        <a:lstStyle/>
        <a:p>
          <a:endParaRPr lang="en-US"/>
        </a:p>
      </dgm:t>
    </dgm:pt>
    <dgm:pt modelId="{C5BFB65B-B5C4-46EF-8A41-C1977E6F580B}" type="sibTrans" cxnId="{2DB3795A-E8A7-46DC-ACD9-39D7F32F0B7A}">
      <dgm:prSet/>
      <dgm:spPr/>
      <dgm:t>
        <a:bodyPr/>
        <a:lstStyle/>
        <a:p>
          <a:endParaRPr lang="en-US"/>
        </a:p>
      </dgm:t>
    </dgm:pt>
    <dgm:pt modelId="{74E33FE9-FD60-451C-BCE2-BB77FD746B8D}">
      <dgm:prSet custT="1"/>
      <dgm:spPr/>
      <dgm:t>
        <a:bodyPr/>
        <a:lstStyle/>
        <a:p>
          <a:pPr marL="457200" indent="-171450" rtl="0"/>
          <a:r>
            <a:rPr lang="en-US" sz="2400" dirty="0" smtClean="0">
              <a:latin typeface="+mj-lt"/>
            </a:rPr>
            <a:t> Accountability</a:t>
          </a:r>
          <a:endParaRPr lang="en-US" sz="2400" dirty="0">
            <a:latin typeface="+mj-lt"/>
          </a:endParaRPr>
        </a:p>
      </dgm:t>
    </dgm:pt>
    <dgm:pt modelId="{835CDD30-8B52-40B2-B180-53E2E683310A}" type="parTrans" cxnId="{4CCF7F56-D458-4DA7-97FA-0DE1AE5FB4BE}">
      <dgm:prSet/>
      <dgm:spPr/>
      <dgm:t>
        <a:bodyPr/>
        <a:lstStyle/>
        <a:p>
          <a:endParaRPr lang="en-US"/>
        </a:p>
      </dgm:t>
    </dgm:pt>
    <dgm:pt modelId="{5724C88C-5AF8-4A0A-9642-7FC13B901A51}" type="sibTrans" cxnId="{4CCF7F56-D458-4DA7-97FA-0DE1AE5FB4BE}">
      <dgm:prSet/>
      <dgm:spPr/>
      <dgm:t>
        <a:bodyPr/>
        <a:lstStyle/>
        <a:p>
          <a:endParaRPr lang="en-US"/>
        </a:p>
      </dgm:t>
    </dgm:pt>
    <dgm:pt modelId="{0FEBDE4B-1CE4-4D42-965A-80D22B2EB3A4}">
      <dgm:prSet custT="1"/>
      <dgm:spPr/>
      <dgm:t>
        <a:bodyPr/>
        <a:lstStyle/>
        <a:p>
          <a:pPr marL="457200" indent="-171450" rtl="0"/>
          <a:r>
            <a:rPr lang="en-US" sz="2400" dirty="0" smtClean="0">
              <a:latin typeface="+mj-lt"/>
            </a:rPr>
            <a:t> Overall efficiency in the law-making  process</a:t>
          </a:r>
          <a:endParaRPr lang="en-US" sz="2400" dirty="0">
            <a:latin typeface="+mj-lt"/>
          </a:endParaRPr>
        </a:p>
      </dgm:t>
    </dgm:pt>
    <dgm:pt modelId="{4929C2BD-86B1-466E-9D67-F786E55F6443}" type="parTrans" cxnId="{F3788B42-B47D-4290-BD0D-C8CF485BF6FE}">
      <dgm:prSet/>
      <dgm:spPr/>
      <dgm:t>
        <a:bodyPr/>
        <a:lstStyle/>
        <a:p>
          <a:endParaRPr lang="en-US"/>
        </a:p>
      </dgm:t>
    </dgm:pt>
    <dgm:pt modelId="{7607D33A-A00F-4123-B023-AB5ED188DD4A}" type="sibTrans" cxnId="{F3788B42-B47D-4290-BD0D-C8CF485BF6FE}">
      <dgm:prSet/>
      <dgm:spPr/>
      <dgm:t>
        <a:bodyPr/>
        <a:lstStyle/>
        <a:p>
          <a:endParaRPr lang="en-US"/>
        </a:p>
      </dgm:t>
    </dgm:pt>
    <dgm:pt modelId="{533F7663-4F95-4E6D-9C3C-0B24A7BF96BC}" type="pres">
      <dgm:prSet presAssocID="{36A235E8-4EDB-40C4-A67C-08EAB03C199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876BF9-CE1F-41BA-BA29-9FF63F68114A}" type="pres">
      <dgm:prSet presAssocID="{C3DF5520-C9BB-42C6-99DA-2C7F1FBA250F}" presName="parentText" presStyleLbl="node1" presStyleIdx="0" presStyleCnt="1" custScaleX="89027" custScaleY="6351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64D2AC-FD15-4A20-B634-3494D90F22E3}" type="pres">
      <dgm:prSet presAssocID="{C3DF5520-C9BB-42C6-99DA-2C7F1FBA250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26D040-0205-4B7F-84DC-DC867DE528FC}" type="presOf" srcId="{36A235E8-4EDB-40C4-A67C-08EAB03C199A}" destId="{533F7663-4F95-4E6D-9C3C-0B24A7BF96BC}" srcOrd="0" destOrd="0" presId="urn:microsoft.com/office/officeart/2005/8/layout/vList2"/>
    <dgm:cxn modelId="{C7FAAB21-A3FF-4976-B2E8-754C4AE6319E}" srcId="{36A235E8-4EDB-40C4-A67C-08EAB03C199A}" destId="{C3DF5520-C9BB-42C6-99DA-2C7F1FBA250F}" srcOrd="0" destOrd="0" parTransId="{B9AE1104-A8EB-4DD1-8577-BDB451694BAC}" sibTransId="{58A322E0-555A-4DE3-8B8F-E83230E283F5}"/>
    <dgm:cxn modelId="{14CA42B0-96A5-43EA-BDF8-F8DAB22C15CC}" type="presOf" srcId="{74E33FE9-FD60-451C-BCE2-BB77FD746B8D}" destId="{6F64D2AC-FD15-4A20-B634-3494D90F22E3}" srcOrd="0" destOrd="1" presId="urn:microsoft.com/office/officeart/2005/8/layout/vList2"/>
    <dgm:cxn modelId="{2DB3795A-E8A7-46DC-ACD9-39D7F32F0B7A}" srcId="{C3DF5520-C9BB-42C6-99DA-2C7F1FBA250F}" destId="{202766A0-AC8C-4B12-8137-F43BE5B4040A}" srcOrd="0" destOrd="0" parTransId="{35C92861-E06B-4762-ACF7-B268B9911551}" sibTransId="{C5BFB65B-B5C4-46EF-8A41-C1977E6F580B}"/>
    <dgm:cxn modelId="{14672CBF-A69C-4C44-A014-41A740E58A77}" type="presOf" srcId="{C3DF5520-C9BB-42C6-99DA-2C7F1FBA250F}" destId="{5C876BF9-CE1F-41BA-BA29-9FF63F68114A}" srcOrd="0" destOrd="0" presId="urn:microsoft.com/office/officeart/2005/8/layout/vList2"/>
    <dgm:cxn modelId="{4CCF7F56-D458-4DA7-97FA-0DE1AE5FB4BE}" srcId="{C3DF5520-C9BB-42C6-99DA-2C7F1FBA250F}" destId="{74E33FE9-FD60-451C-BCE2-BB77FD746B8D}" srcOrd="1" destOrd="0" parTransId="{835CDD30-8B52-40B2-B180-53E2E683310A}" sibTransId="{5724C88C-5AF8-4A0A-9642-7FC13B901A51}"/>
    <dgm:cxn modelId="{F3788B42-B47D-4290-BD0D-C8CF485BF6FE}" srcId="{C3DF5520-C9BB-42C6-99DA-2C7F1FBA250F}" destId="{0FEBDE4B-1CE4-4D42-965A-80D22B2EB3A4}" srcOrd="2" destOrd="0" parTransId="{4929C2BD-86B1-466E-9D67-F786E55F6443}" sibTransId="{7607D33A-A00F-4123-B023-AB5ED188DD4A}"/>
    <dgm:cxn modelId="{9A25866E-2B30-47DA-AAC3-6ED8A945150C}" type="presOf" srcId="{202766A0-AC8C-4B12-8137-F43BE5B4040A}" destId="{6F64D2AC-FD15-4A20-B634-3494D90F22E3}" srcOrd="0" destOrd="0" presId="urn:microsoft.com/office/officeart/2005/8/layout/vList2"/>
    <dgm:cxn modelId="{0299233E-8260-4AD8-A2C8-3DA098AE8109}" type="presOf" srcId="{0FEBDE4B-1CE4-4D42-965A-80D22B2EB3A4}" destId="{6F64D2AC-FD15-4A20-B634-3494D90F22E3}" srcOrd="0" destOrd="2" presId="urn:microsoft.com/office/officeart/2005/8/layout/vList2"/>
    <dgm:cxn modelId="{17CF327A-E200-46F6-B3E2-62B31799FA16}" type="presParOf" srcId="{533F7663-4F95-4E6D-9C3C-0B24A7BF96BC}" destId="{5C876BF9-CE1F-41BA-BA29-9FF63F68114A}" srcOrd="0" destOrd="0" presId="urn:microsoft.com/office/officeart/2005/8/layout/vList2"/>
    <dgm:cxn modelId="{541ED566-F8A8-48B5-972D-0819BBF7FFA7}" type="presParOf" srcId="{533F7663-4F95-4E6D-9C3C-0B24A7BF96BC}" destId="{6F64D2AC-FD15-4A20-B634-3494D90F22E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FBF667C-37FA-455E-957C-84BB9B08082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A5799D9-66F2-4458-9D2F-12B608E0DDC0}">
      <dgm:prSet/>
      <dgm:spPr/>
      <dgm:t>
        <a:bodyPr/>
        <a:lstStyle/>
        <a:p>
          <a:pPr rtl="0"/>
          <a:r>
            <a:rPr lang="en-US" dirty="0" smtClean="0"/>
            <a:t>TEXT format</a:t>
          </a:r>
          <a:endParaRPr lang="en-US" dirty="0"/>
        </a:p>
      </dgm:t>
    </dgm:pt>
    <dgm:pt modelId="{E49DEB92-F287-4B91-98EB-9CC1A560348C}" type="parTrans" cxnId="{8BED245A-BEC5-46F3-8DE8-AE47BD6A77A5}">
      <dgm:prSet/>
      <dgm:spPr/>
      <dgm:t>
        <a:bodyPr/>
        <a:lstStyle/>
        <a:p>
          <a:endParaRPr lang="en-US"/>
        </a:p>
      </dgm:t>
    </dgm:pt>
    <dgm:pt modelId="{8AA1E2FD-3FB7-47C6-B6E6-4D46A0D44BAF}" type="sibTrans" cxnId="{8BED245A-BEC5-46F3-8DE8-AE47BD6A77A5}">
      <dgm:prSet/>
      <dgm:spPr/>
      <dgm:t>
        <a:bodyPr/>
        <a:lstStyle/>
        <a:p>
          <a:endParaRPr lang="en-US"/>
        </a:p>
      </dgm:t>
    </dgm:pt>
    <dgm:pt modelId="{DF6FBF0D-4C37-47CB-9DB7-B56B687E873B}">
      <dgm:prSet/>
      <dgm:spPr/>
      <dgm:t>
        <a:bodyPr/>
        <a:lstStyle/>
        <a:p>
          <a:pPr rtl="0"/>
          <a:r>
            <a:rPr lang="en-US" dirty="0" smtClean="0"/>
            <a:t>Preliminary version</a:t>
          </a:r>
          <a:endParaRPr lang="en-US" dirty="0"/>
        </a:p>
      </dgm:t>
    </dgm:pt>
    <dgm:pt modelId="{92CC19A6-63AB-4CB4-95A2-BCF6204853BC}" type="parTrans" cxnId="{704F0FFE-39E9-4B5A-B171-793666CDE69C}">
      <dgm:prSet/>
      <dgm:spPr/>
      <dgm:t>
        <a:bodyPr/>
        <a:lstStyle/>
        <a:p>
          <a:endParaRPr lang="en-US"/>
        </a:p>
      </dgm:t>
    </dgm:pt>
    <dgm:pt modelId="{E89159A7-DF93-444E-AD02-968D6D53D342}" type="sibTrans" cxnId="{704F0FFE-39E9-4B5A-B171-793666CDE69C}">
      <dgm:prSet/>
      <dgm:spPr/>
      <dgm:t>
        <a:bodyPr/>
        <a:lstStyle/>
        <a:p>
          <a:endParaRPr lang="en-US"/>
        </a:p>
      </dgm:t>
    </dgm:pt>
    <dgm:pt modelId="{CC4CA5EB-5C8E-4467-92FE-1D1A6DA17F84}">
      <dgm:prSet/>
      <dgm:spPr/>
      <dgm:t>
        <a:bodyPr/>
        <a:lstStyle/>
        <a:p>
          <a:pPr rtl="0"/>
          <a:r>
            <a:rPr lang="en-US" dirty="0" smtClean="0"/>
            <a:t>Final version</a:t>
          </a:r>
          <a:endParaRPr lang="en-US" dirty="0"/>
        </a:p>
      </dgm:t>
    </dgm:pt>
    <dgm:pt modelId="{88C2A835-2A9E-483D-B7B2-8844C54037E1}" type="parTrans" cxnId="{DE8C37C3-A68B-4E60-8BDA-4CA902E10499}">
      <dgm:prSet/>
      <dgm:spPr/>
      <dgm:t>
        <a:bodyPr/>
        <a:lstStyle/>
        <a:p>
          <a:endParaRPr lang="en-US"/>
        </a:p>
      </dgm:t>
    </dgm:pt>
    <dgm:pt modelId="{789F5E6B-1C27-4916-BD6E-D6D4045C8EC7}" type="sibTrans" cxnId="{DE8C37C3-A68B-4E60-8BDA-4CA902E10499}">
      <dgm:prSet/>
      <dgm:spPr/>
      <dgm:t>
        <a:bodyPr/>
        <a:lstStyle/>
        <a:p>
          <a:endParaRPr lang="en-US"/>
        </a:p>
      </dgm:t>
    </dgm:pt>
    <dgm:pt modelId="{A0A14A0F-ECFD-47EA-B21F-05BDC7D2390D}">
      <dgm:prSet/>
      <dgm:spPr/>
      <dgm:t>
        <a:bodyPr/>
        <a:lstStyle/>
        <a:p>
          <a:pPr rtl="0"/>
          <a:r>
            <a:rPr lang="en-US" smtClean="0"/>
            <a:t>Video format</a:t>
          </a:r>
          <a:endParaRPr lang="en-US"/>
        </a:p>
      </dgm:t>
    </dgm:pt>
    <dgm:pt modelId="{21967818-9190-4469-8081-92B02093BEC1}" type="parTrans" cxnId="{DCE50542-915C-4410-84E5-B7435974EE91}">
      <dgm:prSet/>
      <dgm:spPr/>
      <dgm:t>
        <a:bodyPr/>
        <a:lstStyle/>
        <a:p>
          <a:endParaRPr lang="en-US"/>
        </a:p>
      </dgm:t>
    </dgm:pt>
    <dgm:pt modelId="{5F738532-17D1-4155-8F6A-A23468E896ED}" type="sibTrans" cxnId="{DCE50542-915C-4410-84E5-B7435974EE91}">
      <dgm:prSet/>
      <dgm:spPr/>
      <dgm:t>
        <a:bodyPr/>
        <a:lstStyle/>
        <a:p>
          <a:endParaRPr lang="en-US"/>
        </a:p>
      </dgm:t>
    </dgm:pt>
    <dgm:pt modelId="{99F7C4A9-EFB4-4388-B6F8-3D906263B689}">
      <dgm:prSet/>
      <dgm:spPr/>
      <dgm:t>
        <a:bodyPr/>
        <a:lstStyle/>
        <a:p>
          <a:pPr rtl="0"/>
          <a:r>
            <a:rPr lang="en-US" smtClean="0"/>
            <a:t>Audio format</a:t>
          </a:r>
          <a:endParaRPr lang="en-US"/>
        </a:p>
      </dgm:t>
    </dgm:pt>
    <dgm:pt modelId="{514CFB37-7179-4617-BD5D-3CB1CF50084E}" type="parTrans" cxnId="{FED0AB0F-9820-431B-B49B-043A053FF944}">
      <dgm:prSet/>
      <dgm:spPr/>
      <dgm:t>
        <a:bodyPr/>
        <a:lstStyle/>
        <a:p>
          <a:endParaRPr lang="en-US"/>
        </a:p>
      </dgm:t>
    </dgm:pt>
    <dgm:pt modelId="{220AEE58-A39B-4DA0-BE1D-C7FCC42A57C2}" type="sibTrans" cxnId="{FED0AB0F-9820-431B-B49B-043A053FF944}">
      <dgm:prSet/>
      <dgm:spPr/>
      <dgm:t>
        <a:bodyPr/>
        <a:lstStyle/>
        <a:p>
          <a:endParaRPr lang="en-US"/>
        </a:p>
      </dgm:t>
    </dgm:pt>
    <dgm:pt modelId="{884D86CF-CFF5-459C-914E-801E3AEE4AF6}" type="pres">
      <dgm:prSet presAssocID="{0FBF667C-37FA-455E-957C-84BB9B080827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22AC1AA-D316-4C63-A68D-1459DD53D5A7}" type="pres">
      <dgm:prSet presAssocID="{0FBF667C-37FA-455E-957C-84BB9B080827}" presName="arrow" presStyleLbl="bgShp" presStyleIdx="0" presStyleCnt="1"/>
      <dgm:spPr/>
    </dgm:pt>
    <dgm:pt modelId="{89DE7C08-B805-4778-BD26-8C4EA600DCBA}" type="pres">
      <dgm:prSet presAssocID="{0FBF667C-37FA-455E-957C-84BB9B080827}" presName="linearProcess" presStyleCnt="0"/>
      <dgm:spPr/>
    </dgm:pt>
    <dgm:pt modelId="{BD04F9B6-257F-4F7F-8B46-3151CA37BBA5}" type="pres">
      <dgm:prSet presAssocID="{EA5799D9-66F2-4458-9D2F-12B608E0DDC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3015C1-86A4-4469-B5A5-52009A48512D}" type="pres">
      <dgm:prSet presAssocID="{8AA1E2FD-3FB7-47C6-B6E6-4D46A0D44BAF}" presName="sibTrans" presStyleCnt="0"/>
      <dgm:spPr/>
    </dgm:pt>
    <dgm:pt modelId="{2D53D978-3907-412A-9499-AB2F3745A8B5}" type="pres">
      <dgm:prSet presAssocID="{A0A14A0F-ECFD-47EA-B21F-05BDC7D2390D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76BE1A-3D68-4657-907C-97B7574D9B8F}" type="pres">
      <dgm:prSet presAssocID="{5F738532-17D1-4155-8F6A-A23468E896ED}" presName="sibTrans" presStyleCnt="0"/>
      <dgm:spPr/>
    </dgm:pt>
    <dgm:pt modelId="{D620B2F2-6171-434E-835B-2110F01A59DC}" type="pres">
      <dgm:prSet presAssocID="{99F7C4A9-EFB4-4388-B6F8-3D906263B689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C69D4E1-F769-426A-96E4-A6FC4DDCF84C}" type="presOf" srcId="{99F7C4A9-EFB4-4388-B6F8-3D906263B689}" destId="{D620B2F2-6171-434E-835B-2110F01A59DC}" srcOrd="0" destOrd="0" presId="urn:microsoft.com/office/officeart/2005/8/layout/hProcess9"/>
    <dgm:cxn modelId="{DE8C37C3-A68B-4E60-8BDA-4CA902E10499}" srcId="{EA5799D9-66F2-4458-9D2F-12B608E0DDC0}" destId="{CC4CA5EB-5C8E-4467-92FE-1D1A6DA17F84}" srcOrd="1" destOrd="0" parTransId="{88C2A835-2A9E-483D-B7B2-8844C54037E1}" sibTransId="{789F5E6B-1C27-4916-BD6E-D6D4045C8EC7}"/>
    <dgm:cxn modelId="{8BED245A-BEC5-46F3-8DE8-AE47BD6A77A5}" srcId="{0FBF667C-37FA-455E-957C-84BB9B080827}" destId="{EA5799D9-66F2-4458-9D2F-12B608E0DDC0}" srcOrd="0" destOrd="0" parTransId="{E49DEB92-F287-4B91-98EB-9CC1A560348C}" sibTransId="{8AA1E2FD-3FB7-47C6-B6E6-4D46A0D44BAF}"/>
    <dgm:cxn modelId="{2726D8A5-7A17-4DB9-81D1-A2E64F3FDE15}" type="presOf" srcId="{0FBF667C-37FA-455E-957C-84BB9B080827}" destId="{884D86CF-CFF5-459C-914E-801E3AEE4AF6}" srcOrd="0" destOrd="0" presId="urn:microsoft.com/office/officeart/2005/8/layout/hProcess9"/>
    <dgm:cxn modelId="{9C705D07-BEFA-4484-B76D-9D633690B577}" type="presOf" srcId="{DF6FBF0D-4C37-47CB-9DB7-B56B687E873B}" destId="{BD04F9B6-257F-4F7F-8B46-3151CA37BBA5}" srcOrd="0" destOrd="1" presId="urn:microsoft.com/office/officeart/2005/8/layout/hProcess9"/>
    <dgm:cxn modelId="{8D1F7BFD-3E0B-4A6A-8C31-70E8D2369915}" type="presOf" srcId="{EA5799D9-66F2-4458-9D2F-12B608E0DDC0}" destId="{BD04F9B6-257F-4F7F-8B46-3151CA37BBA5}" srcOrd="0" destOrd="0" presId="urn:microsoft.com/office/officeart/2005/8/layout/hProcess9"/>
    <dgm:cxn modelId="{704F0FFE-39E9-4B5A-B171-793666CDE69C}" srcId="{EA5799D9-66F2-4458-9D2F-12B608E0DDC0}" destId="{DF6FBF0D-4C37-47CB-9DB7-B56B687E873B}" srcOrd="0" destOrd="0" parTransId="{92CC19A6-63AB-4CB4-95A2-BCF6204853BC}" sibTransId="{E89159A7-DF93-444E-AD02-968D6D53D342}"/>
    <dgm:cxn modelId="{FED0AB0F-9820-431B-B49B-043A053FF944}" srcId="{0FBF667C-37FA-455E-957C-84BB9B080827}" destId="{99F7C4A9-EFB4-4388-B6F8-3D906263B689}" srcOrd="2" destOrd="0" parTransId="{514CFB37-7179-4617-BD5D-3CB1CF50084E}" sibTransId="{220AEE58-A39B-4DA0-BE1D-C7FCC42A57C2}"/>
    <dgm:cxn modelId="{DCE50542-915C-4410-84E5-B7435974EE91}" srcId="{0FBF667C-37FA-455E-957C-84BB9B080827}" destId="{A0A14A0F-ECFD-47EA-B21F-05BDC7D2390D}" srcOrd="1" destOrd="0" parTransId="{21967818-9190-4469-8081-92B02093BEC1}" sibTransId="{5F738532-17D1-4155-8F6A-A23468E896ED}"/>
    <dgm:cxn modelId="{57A28747-B19E-4231-B9B7-85B003D3226D}" type="presOf" srcId="{A0A14A0F-ECFD-47EA-B21F-05BDC7D2390D}" destId="{2D53D978-3907-412A-9499-AB2F3745A8B5}" srcOrd="0" destOrd="0" presId="urn:microsoft.com/office/officeart/2005/8/layout/hProcess9"/>
    <dgm:cxn modelId="{D0F0D26F-4141-4856-A79E-E4840B95D266}" type="presOf" srcId="{CC4CA5EB-5C8E-4467-92FE-1D1A6DA17F84}" destId="{BD04F9B6-257F-4F7F-8B46-3151CA37BBA5}" srcOrd="0" destOrd="2" presId="urn:microsoft.com/office/officeart/2005/8/layout/hProcess9"/>
    <dgm:cxn modelId="{C08BFE3C-7F2C-45D6-B254-61F1DB37A32E}" type="presParOf" srcId="{884D86CF-CFF5-459C-914E-801E3AEE4AF6}" destId="{022AC1AA-D316-4C63-A68D-1459DD53D5A7}" srcOrd="0" destOrd="0" presId="urn:microsoft.com/office/officeart/2005/8/layout/hProcess9"/>
    <dgm:cxn modelId="{C2D9B22E-EB1D-41DB-B8D1-EBF42C844367}" type="presParOf" srcId="{884D86CF-CFF5-459C-914E-801E3AEE4AF6}" destId="{89DE7C08-B805-4778-BD26-8C4EA600DCBA}" srcOrd="1" destOrd="0" presId="urn:microsoft.com/office/officeart/2005/8/layout/hProcess9"/>
    <dgm:cxn modelId="{4F85F9DF-D89C-4A8B-B448-405BC950D0B3}" type="presParOf" srcId="{89DE7C08-B805-4778-BD26-8C4EA600DCBA}" destId="{BD04F9B6-257F-4F7F-8B46-3151CA37BBA5}" srcOrd="0" destOrd="0" presId="urn:microsoft.com/office/officeart/2005/8/layout/hProcess9"/>
    <dgm:cxn modelId="{C2A99DEF-3FEB-4954-AF28-5F3F5EA98464}" type="presParOf" srcId="{89DE7C08-B805-4778-BD26-8C4EA600DCBA}" destId="{6B3015C1-86A4-4469-B5A5-52009A48512D}" srcOrd="1" destOrd="0" presId="urn:microsoft.com/office/officeart/2005/8/layout/hProcess9"/>
    <dgm:cxn modelId="{35AEE401-0243-47B1-9FFA-C2C97E9DCF07}" type="presParOf" srcId="{89DE7C08-B805-4778-BD26-8C4EA600DCBA}" destId="{2D53D978-3907-412A-9499-AB2F3745A8B5}" srcOrd="2" destOrd="0" presId="urn:microsoft.com/office/officeart/2005/8/layout/hProcess9"/>
    <dgm:cxn modelId="{89C826AB-EEA9-4D42-B394-D47D2E229778}" type="presParOf" srcId="{89DE7C08-B805-4778-BD26-8C4EA600DCBA}" destId="{3176BE1A-3D68-4657-907C-97B7574D9B8F}" srcOrd="3" destOrd="0" presId="urn:microsoft.com/office/officeart/2005/8/layout/hProcess9"/>
    <dgm:cxn modelId="{E9C60892-174E-42E3-9C74-245B9F0B282C}" type="presParOf" srcId="{89DE7C08-B805-4778-BD26-8C4EA600DCBA}" destId="{D620B2F2-6171-434E-835B-2110F01A59DC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A6D0753-F56F-4EF2-B3B5-1F56831068E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265012D-1F6C-4DEE-BA1C-4A0A413D438F}">
      <dgm:prSet custT="1"/>
      <dgm:spPr/>
      <dgm:t>
        <a:bodyPr/>
        <a:lstStyle/>
        <a:p>
          <a:pPr rtl="0"/>
          <a:r>
            <a:rPr lang="en-US" sz="2400" i="1" dirty="0" smtClean="0">
              <a:latin typeface="+mj-lt"/>
            </a:rPr>
            <a:t>All Parliaments Waste:</a:t>
          </a:r>
          <a:endParaRPr lang="en-US" sz="2400" dirty="0">
            <a:latin typeface="+mj-lt"/>
          </a:endParaRPr>
        </a:p>
      </dgm:t>
    </dgm:pt>
    <dgm:pt modelId="{90E925F9-D580-43FE-9713-056AB39AECFA}" type="parTrans" cxnId="{DAA38F86-97B1-46BF-BE76-693B3D85C999}">
      <dgm:prSet/>
      <dgm:spPr/>
      <dgm:t>
        <a:bodyPr/>
        <a:lstStyle/>
        <a:p>
          <a:endParaRPr lang="en-US"/>
        </a:p>
      </dgm:t>
    </dgm:pt>
    <dgm:pt modelId="{7D2E938E-DD7E-4367-8267-ED2559A5B6C7}" type="sibTrans" cxnId="{DAA38F86-97B1-46BF-BE76-693B3D85C999}">
      <dgm:prSet/>
      <dgm:spPr/>
      <dgm:t>
        <a:bodyPr/>
        <a:lstStyle/>
        <a:p>
          <a:endParaRPr lang="en-US"/>
        </a:p>
      </dgm:t>
    </dgm:pt>
    <dgm:pt modelId="{9FF67D15-8662-4FD4-8D11-DEBB872D0D48}">
      <dgm:prSet custT="1"/>
      <dgm:spPr/>
      <dgm:t>
        <a:bodyPr/>
        <a:lstStyle/>
        <a:p>
          <a:pPr rtl="0"/>
          <a:r>
            <a:rPr lang="en-US" sz="2400" dirty="0" smtClean="0">
              <a:latin typeface="+mj-lt"/>
            </a:rPr>
            <a:t>Time</a:t>
          </a:r>
          <a:endParaRPr lang="en-US" sz="2400" dirty="0">
            <a:latin typeface="+mj-lt"/>
          </a:endParaRPr>
        </a:p>
      </dgm:t>
    </dgm:pt>
    <dgm:pt modelId="{E5CF10E2-385C-42DD-923D-E3B5E430D73E}" type="parTrans" cxnId="{0FD180D2-58CD-41BD-A536-8B2F6950D3ED}">
      <dgm:prSet/>
      <dgm:spPr/>
      <dgm:t>
        <a:bodyPr/>
        <a:lstStyle/>
        <a:p>
          <a:endParaRPr lang="en-US"/>
        </a:p>
      </dgm:t>
    </dgm:pt>
    <dgm:pt modelId="{1611B367-3CB4-492D-9A1E-EBDE5B7C707E}" type="sibTrans" cxnId="{0FD180D2-58CD-41BD-A536-8B2F6950D3ED}">
      <dgm:prSet/>
      <dgm:spPr/>
      <dgm:t>
        <a:bodyPr/>
        <a:lstStyle/>
        <a:p>
          <a:endParaRPr lang="en-US"/>
        </a:p>
      </dgm:t>
    </dgm:pt>
    <dgm:pt modelId="{075E72D0-E002-4DA4-B19A-E30F3A17C63A}">
      <dgm:prSet custT="1"/>
      <dgm:spPr/>
      <dgm:t>
        <a:bodyPr/>
        <a:lstStyle/>
        <a:p>
          <a:pPr rtl="0"/>
          <a:r>
            <a:rPr lang="en-US" sz="2400" dirty="0" smtClean="0">
              <a:latin typeface="+mj-lt"/>
            </a:rPr>
            <a:t>Money </a:t>
          </a:r>
          <a:endParaRPr lang="en-US" sz="2400" dirty="0">
            <a:latin typeface="+mj-lt"/>
          </a:endParaRPr>
        </a:p>
      </dgm:t>
    </dgm:pt>
    <dgm:pt modelId="{F3339E8C-FB7A-49DB-8DE5-8FC38FAFD22B}" type="parTrans" cxnId="{6A64EDFF-F756-4D18-935D-C2C4A0E7FF84}">
      <dgm:prSet/>
      <dgm:spPr/>
      <dgm:t>
        <a:bodyPr/>
        <a:lstStyle/>
        <a:p>
          <a:endParaRPr lang="en-US"/>
        </a:p>
      </dgm:t>
    </dgm:pt>
    <dgm:pt modelId="{995AAF57-112C-4B8D-A6E9-628E82A9A424}" type="sibTrans" cxnId="{6A64EDFF-F756-4D18-935D-C2C4A0E7FF84}">
      <dgm:prSet/>
      <dgm:spPr/>
      <dgm:t>
        <a:bodyPr/>
        <a:lstStyle/>
        <a:p>
          <a:endParaRPr lang="en-US"/>
        </a:p>
      </dgm:t>
    </dgm:pt>
    <dgm:pt modelId="{C083EBC8-A151-469A-A205-8B98CDC46B54}">
      <dgm:prSet custT="1"/>
      <dgm:spPr/>
      <dgm:t>
        <a:bodyPr/>
        <a:lstStyle/>
        <a:p>
          <a:pPr rtl="0"/>
          <a:r>
            <a:rPr lang="en-US" sz="2400" dirty="0" smtClean="0">
              <a:latin typeface="+mj-lt"/>
            </a:rPr>
            <a:t>Resources</a:t>
          </a:r>
          <a:r>
            <a:rPr lang="en-US" sz="2900" dirty="0" smtClean="0"/>
            <a:t> </a:t>
          </a:r>
          <a:endParaRPr lang="en-US" sz="2900" dirty="0"/>
        </a:p>
      </dgm:t>
    </dgm:pt>
    <dgm:pt modelId="{C5DB51CD-648B-4BFC-9876-C03A83412CCF}" type="parTrans" cxnId="{D0C6018A-1936-4A0E-A601-929B57BB934D}">
      <dgm:prSet/>
      <dgm:spPr/>
      <dgm:t>
        <a:bodyPr/>
        <a:lstStyle/>
        <a:p>
          <a:endParaRPr lang="en-US"/>
        </a:p>
      </dgm:t>
    </dgm:pt>
    <dgm:pt modelId="{E8AC3B77-F3A0-491A-8791-ADF050EE03C9}" type="sibTrans" cxnId="{D0C6018A-1936-4A0E-A601-929B57BB934D}">
      <dgm:prSet/>
      <dgm:spPr/>
      <dgm:t>
        <a:bodyPr/>
        <a:lstStyle/>
        <a:p>
          <a:endParaRPr lang="en-US"/>
        </a:p>
      </dgm:t>
    </dgm:pt>
    <dgm:pt modelId="{81BD2634-A672-4F63-9886-E012E9A7C742}" type="pres">
      <dgm:prSet presAssocID="{6A6D0753-F56F-4EF2-B3B5-1F56831068E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D3066DA-49CD-41D5-BC6C-7C8396AF327B}" type="pres">
      <dgm:prSet presAssocID="{7265012D-1F6C-4DEE-BA1C-4A0A413D438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2F4B6E-A554-4EA4-90DD-6CB967003CBB}" type="pres">
      <dgm:prSet presAssocID="{7265012D-1F6C-4DEE-BA1C-4A0A413D438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FD180D2-58CD-41BD-A536-8B2F6950D3ED}" srcId="{7265012D-1F6C-4DEE-BA1C-4A0A413D438F}" destId="{9FF67D15-8662-4FD4-8D11-DEBB872D0D48}" srcOrd="0" destOrd="0" parTransId="{E5CF10E2-385C-42DD-923D-E3B5E430D73E}" sibTransId="{1611B367-3CB4-492D-9A1E-EBDE5B7C707E}"/>
    <dgm:cxn modelId="{564DDFC6-8016-47BE-98A4-0EE65B67A34E}" type="presOf" srcId="{9FF67D15-8662-4FD4-8D11-DEBB872D0D48}" destId="{D02F4B6E-A554-4EA4-90DD-6CB967003CBB}" srcOrd="0" destOrd="0" presId="urn:microsoft.com/office/officeart/2005/8/layout/vList2"/>
    <dgm:cxn modelId="{D6EB921D-333D-4A6D-8C16-F90AD23D62C9}" type="presOf" srcId="{075E72D0-E002-4DA4-B19A-E30F3A17C63A}" destId="{D02F4B6E-A554-4EA4-90DD-6CB967003CBB}" srcOrd="0" destOrd="1" presId="urn:microsoft.com/office/officeart/2005/8/layout/vList2"/>
    <dgm:cxn modelId="{B3575795-24D5-4BC4-8815-2C745499DDC9}" type="presOf" srcId="{C083EBC8-A151-469A-A205-8B98CDC46B54}" destId="{D02F4B6E-A554-4EA4-90DD-6CB967003CBB}" srcOrd="0" destOrd="2" presId="urn:microsoft.com/office/officeart/2005/8/layout/vList2"/>
    <dgm:cxn modelId="{6A64EDFF-F756-4D18-935D-C2C4A0E7FF84}" srcId="{7265012D-1F6C-4DEE-BA1C-4A0A413D438F}" destId="{075E72D0-E002-4DA4-B19A-E30F3A17C63A}" srcOrd="1" destOrd="0" parTransId="{F3339E8C-FB7A-49DB-8DE5-8FC38FAFD22B}" sibTransId="{995AAF57-112C-4B8D-A6E9-628E82A9A424}"/>
    <dgm:cxn modelId="{D0C6018A-1936-4A0E-A601-929B57BB934D}" srcId="{7265012D-1F6C-4DEE-BA1C-4A0A413D438F}" destId="{C083EBC8-A151-469A-A205-8B98CDC46B54}" srcOrd="2" destOrd="0" parTransId="{C5DB51CD-648B-4BFC-9876-C03A83412CCF}" sibTransId="{E8AC3B77-F3A0-491A-8791-ADF050EE03C9}"/>
    <dgm:cxn modelId="{DAA38F86-97B1-46BF-BE76-693B3D85C999}" srcId="{6A6D0753-F56F-4EF2-B3B5-1F56831068EB}" destId="{7265012D-1F6C-4DEE-BA1C-4A0A413D438F}" srcOrd="0" destOrd="0" parTransId="{90E925F9-D580-43FE-9713-056AB39AECFA}" sibTransId="{7D2E938E-DD7E-4367-8267-ED2559A5B6C7}"/>
    <dgm:cxn modelId="{D37C5130-39E0-40E0-9427-9F8F6BB3F708}" type="presOf" srcId="{6A6D0753-F56F-4EF2-B3B5-1F56831068EB}" destId="{81BD2634-A672-4F63-9886-E012E9A7C742}" srcOrd="0" destOrd="0" presId="urn:microsoft.com/office/officeart/2005/8/layout/vList2"/>
    <dgm:cxn modelId="{70F078C9-6D6D-4CD5-9919-56C6895E467C}" type="presOf" srcId="{7265012D-1F6C-4DEE-BA1C-4A0A413D438F}" destId="{0D3066DA-49CD-41D5-BC6C-7C8396AF327B}" srcOrd="0" destOrd="0" presId="urn:microsoft.com/office/officeart/2005/8/layout/vList2"/>
    <dgm:cxn modelId="{3B819BDF-A583-4532-9A7A-53B59A757F11}" type="presParOf" srcId="{81BD2634-A672-4F63-9886-E012E9A7C742}" destId="{0D3066DA-49CD-41D5-BC6C-7C8396AF327B}" srcOrd="0" destOrd="0" presId="urn:microsoft.com/office/officeart/2005/8/layout/vList2"/>
    <dgm:cxn modelId="{8B658E71-7ADD-4A8B-A727-352BA4D8E87C}" type="presParOf" srcId="{81BD2634-A672-4F63-9886-E012E9A7C742}" destId="{D02F4B6E-A554-4EA4-90DD-6CB967003CB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6A235E8-4EDB-40C4-A67C-08EAB03C19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DF5520-C9BB-42C6-99DA-2C7F1FBA250F}">
      <dgm:prSet custT="1"/>
      <dgm:spPr/>
      <dgm:t>
        <a:bodyPr/>
        <a:lstStyle/>
        <a:p>
          <a:pPr rtl="0"/>
          <a:r>
            <a:rPr lang="en-US" sz="2400" i="1" dirty="0" smtClean="0">
              <a:latin typeface="+mj-lt"/>
            </a:rPr>
            <a:t>Greater Parliamentary: </a:t>
          </a:r>
          <a:endParaRPr lang="en-US" sz="2400" i="1" dirty="0">
            <a:latin typeface="+mj-lt"/>
          </a:endParaRPr>
        </a:p>
      </dgm:t>
    </dgm:pt>
    <dgm:pt modelId="{B9AE1104-A8EB-4DD1-8577-BDB451694BAC}" type="parTrans" cxnId="{C7FAAB21-A3FF-4976-B2E8-754C4AE6319E}">
      <dgm:prSet/>
      <dgm:spPr/>
      <dgm:t>
        <a:bodyPr/>
        <a:lstStyle/>
        <a:p>
          <a:endParaRPr lang="en-US"/>
        </a:p>
      </dgm:t>
    </dgm:pt>
    <dgm:pt modelId="{58A322E0-555A-4DE3-8B8F-E83230E283F5}" type="sibTrans" cxnId="{C7FAAB21-A3FF-4976-B2E8-754C4AE6319E}">
      <dgm:prSet/>
      <dgm:spPr/>
      <dgm:t>
        <a:bodyPr/>
        <a:lstStyle/>
        <a:p>
          <a:endParaRPr lang="en-US"/>
        </a:p>
      </dgm:t>
    </dgm:pt>
    <dgm:pt modelId="{202766A0-AC8C-4B12-8137-F43BE5B4040A}">
      <dgm:prSet custT="1"/>
      <dgm:spPr/>
      <dgm:t>
        <a:bodyPr/>
        <a:lstStyle/>
        <a:p>
          <a:pPr marL="457200" indent="-171450" rtl="0"/>
          <a:r>
            <a:rPr lang="en-US" sz="2400" dirty="0" smtClean="0">
              <a:latin typeface="+mj-lt"/>
            </a:rPr>
            <a:t> Transparency</a:t>
          </a:r>
          <a:endParaRPr lang="en-US" sz="2400" dirty="0">
            <a:latin typeface="+mj-lt"/>
          </a:endParaRPr>
        </a:p>
      </dgm:t>
    </dgm:pt>
    <dgm:pt modelId="{35C92861-E06B-4762-ACF7-B268B9911551}" type="parTrans" cxnId="{2DB3795A-E8A7-46DC-ACD9-39D7F32F0B7A}">
      <dgm:prSet/>
      <dgm:spPr/>
      <dgm:t>
        <a:bodyPr/>
        <a:lstStyle/>
        <a:p>
          <a:endParaRPr lang="en-US"/>
        </a:p>
      </dgm:t>
    </dgm:pt>
    <dgm:pt modelId="{C5BFB65B-B5C4-46EF-8A41-C1977E6F580B}" type="sibTrans" cxnId="{2DB3795A-E8A7-46DC-ACD9-39D7F32F0B7A}">
      <dgm:prSet/>
      <dgm:spPr/>
      <dgm:t>
        <a:bodyPr/>
        <a:lstStyle/>
        <a:p>
          <a:endParaRPr lang="en-US"/>
        </a:p>
      </dgm:t>
    </dgm:pt>
    <dgm:pt modelId="{74E33FE9-FD60-451C-BCE2-BB77FD746B8D}">
      <dgm:prSet custT="1"/>
      <dgm:spPr/>
      <dgm:t>
        <a:bodyPr/>
        <a:lstStyle/>
        <a:p>
          <a:pPr marL="457200" indent="-171450" rtl="0"/>
          <a:r>
            <a:rPr lang="en-US" sz="2400" dirty="0" smtClean="0">
              <a:latin typeface="+mj-lt"/>
            </a:rPr>
            <a:t> Accountability</a:t>
          </a:r>
          <a:endParaRPr lang="en-US" sz="2400" dirty="0">
            <a:latin typeface="+mj-lt"/>
          </a:endParaRPr>
        </a:p>
      </dgm:t>
    </dgm:pt>
    <dgm:pt modelId="{835CDD30-8B52-40B2-B180-53E2E683310A}" type="parTrans" cxnId="{4CCF7F56-D458-4DA7-97FA-0DE1AE5FB4BE}">
      <dgm:prSet/>
      <dgm:spPr/>
      <dgm:t>
        <a:bodyPr/>
        <a:lstStyle/>
        <a:p>
          <a:endParaRPr lang="en-US"/>
        </a:p>
      </dgm:t>
    </dgm:pt>
    <dgm:pt modelId="{5724C88C-5AF8-4A0A-9642-7FC13B901A51}" type="sibTrans" cxnId="{4CCF7F56-D458-4DA7-97FA-0DE1AE5FB4BE}">
      <dgm:prSet/>
      <dgm:spPr/>
      <dgm:t>
        <a:bodyPr/>
        <a:lstStyle/>
        <a:p>
          <a:endParaRPr lang="en-US"/>
        </a:p>
      </dgm:t>
    </dgm:pt>
    <dgm:pt modelId="{0FEBDE4B-1CE4-4D42-965A-80D22B2EB3A4}">
      <dgm:prSet custT="1"/>
      <dgm:spPr/>
      <dgm:t>
        <a:bodyPr/>
        <a:lstStyle/>
        <a:p>
          <a:pPr marL="457200" indent="-171450" rtl="0"/>
          <a:r>
            <a:rPr lang="en-US" sz="2400" dirty="0" smtClean="0">
              <a:latin typeface="+mj-lt"/>
            </a:rPr>
            <a:t> Overall efficiency in the law-making  process</a:t>
          </a:r>
          <a:endParaRPr lang="en-US" sz="2400" dirty="0">
            <a:latin typeface="+mj-lt"/>
          </a:endParaRPr>
        </a:p>
      </dgm:t>
    </dgm:pt>
    <dgm:pt modelId="{4929C2BD-86B1-466E-9D67-F786E55F6443}" type="parTrans" cxnId="{F3788B42-B47D-4290-BD0D-C8CF485BF6FE}">
      <dgm:prSet/>
      <dgm:spPr/>
      <dgm:t>
        <a:bodyPr/>
        <a:lstStyle/>
        <a:p>
          <a:endParaRPr lang="en-US"/>
        </a:p>
      </dgm:t>
    </dgm:pt>
    <dgm:pt modelId="{7607D33A-A00F-4123-B023-AB5ED188DD4A}" type="sibTrans" cxnId="{F3788B42-B47D-4290-BD0D-C8CF485BF6FE}">
      <dgm:prSet/>
      <dgm:spPr/>
      <dgm:t>
        <a:bodyPr/>
        <a:lstStyle/>
        <a:p>
          <a:endParaRPr lang="en-US"/>
        </a:p>
      </dgm:t>
    </dgm:pt>
    <dgm:pt modelId="{533F7663-4F95-4E6D-9C3C-0B24A7BF96BC}" type="pres">
      <dgm:prSet presAssocID="{36A235E8-4EDB-40C4-A67C-08EAB03C199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876BF9-CE1F-41BA-BA29-9FF63F68114A}" type="pres">
      <dgm:prSet presAssocID="{C3DF5520-C9BB-42C6-99DA-2C7F1FBA250F}" presName="parentText" presStyleLbl="node1" presStyleIdx="0" presStyleCnt="1" custScaleX="89027" custScaleY="6351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64D2AC-FD15-4A20-B634-3494D90F22E3}" type="pres">
      <dgm:prSet presAssocID="{C3DF5520-C9BB-42C6-99DA-2C7F1FBA250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D19776-1347-481A-B023-AE38696441DF}" type="presOf" srcId="{202766A0-AC8C-4B12-8137-F43BE5B4040A}" destId="{6F64D2AC-FD15-4A20-B634-3494D90F22E3}" srcOrd="0" destOrd="0" presId="urn:microsoft.com/office/officeart/2005/8/layout/vList2"/>
    <dgm:cxn modelId="{C90C6142-FF3C-4A26-80F2-33A09E3B9F17}" type="presOf" srcId="{74E33FE9-FD60-451C-BCE2-BB77FD746B8D}" destId="{6F64D2AC-FD15-4A20-B634-3494D90F22E3}" srcOrd="0" destOrd="1" presId="urn:microsoft.com/office/officeart/2005/8/layout/vList2"/>
    <dgm:cxn modelId="{358749CC-2595-4795-8185-18C8C9A8E00F}" type="presOf" srcId="{36A235E8-4EDB-40C4-A67C-08EAB03C199A}" destId="{533F7663-4F95-4E6D-9C3C-0B24A7BF96BC}" srcOrd="0" destOrd="0" presId="urn:microsoft.com/office/officeart/2005/8/layout/vList2"/>
    <dgm:cxn modelId="{C7FAAB21-A3FF-4976-B2E8-754C4AE6319E}" srcId="{36A235E8-4EDB-40C4-A67C-08EAB03C199A}" destId="{C3DF5520-C9BB-42C6-99DA-2C7F1FBA250F}" srcOrd="0" destOrd="0" parTransId="{B9AE1104-A8EB-4DD1-8577-BDB451694BAC}" sibTransId="{58A322E0-555A-4DE3-8B8F-E83230E283F5}"/>
    <dgm:cxn modelId="{B3A692D9-3960-412F-B46A-5AA273E35F61}" type="presOf" srcId="{C3DF5520-C9BB-42C6-99DA-2C7F1FBA250F}" destId="{5C876BF9-CE1F-41BA-BA29-9FF63F68114A}" srcOrd="0" destOrd="0" presId="urn:microsoft.com/office/officeart/2005/8/layout/vList2"/>
    <dgm:cxn modelId="{B6C231FC-7A1F-4AB9-8F11-15F89CA63519}" type="presOf" srcId="{0FEBDE4B-1CE4-4D42-965A-80D22B2EB3A4}" destId="{6F64D2AC-FD15-4A20-B634-3494D90F22E3}" srcOrd="0" destOrd="2" presId="urn:microsoft.com/office/officeart/2005/8/layout/vList2"/>
    <dgm:cxn modelId="{2DB3795A-E8A7-46DC-ACD9-39D7F32F0B7A}" srcId="{C3DF5520-C9BB-42C6-99DA-2C7F1FBA250F}" destId="{202766A0-AC8C-4B12-8137-F43BE5B4040A}" srcOrd="0" destOrd="0" parTransId="{35C92861-E06B-4762-ACF7-B268B9911551}" sibTransId="{C5BFB65B-B5C4-46EF-8A41-C1977E6F580B}"/>
    <dgm:cxn modelId="{4CCF7F56-D458-4DA7-97FA-0DE1AE5FB4BE}" srcId="{C3DF5520-C9BB-42C6-99DA-2C7F1FBA250F}" destId="{74E33FE9-FD60-451C-BCE2-BB77FD746B8D}" srcOrd="1" destOrd="0" parTransId="{835CDD30-8B52-40B2-B180-53E2E683310A}" sibTransId="{5724C88C-5AF8-4A0A-9642-7FC13B901A51}"/>
    <dgm:cxn modelId="{F3788B42-B47D-4290-BD0D-C8CF485BF6FE}" srcId="{C3DF5520-C9BB-42C6-99DA-2C7F1FBA250F}" destId="{0FEBDE4B-1CE4-4D42-965A-80D22B2EB3A4}" srcOrd="2" destOrd="0" parTransId="{4929C2BD-86B1-466E-9D67-F786E55F6443}" sibTransId="{7607D33A-A00F-4123-B023-AB5ED188DD4A}"/>
    <dgm:cxn modelId="{638EB6E7-AD30-45B9-A52D-625E18ACDA95}" type="presParOf" srcId="{533F7663-4F95-4E6D-9C3C-0B24A7BF96BC}" destId="{5C876BF9-CE1F-41BA-BA29-9FF63F68114A}" srcOrd="0" destOrd="0" presId="urn:microsoft.com/office/officeart/2005/8/layout/vList2"/>
    <dgm:cxn modelId="{CD91B221-492A-422F-9A3F-257F6157304F}" type="presParOf" srcId="{533F7663-4F95-4E6D-9C3C-0B24A7BF96BC}" destId="{6F64D2AC-FD15-4A20-B634-3494D90F22E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FBF667C-37FA-455E-957C-84BB9B08082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A5799D9-66F2-4458-9D2F-12B608E0DDC0}">
      <dgm:prSet/>
      <dgm:spPr/>
      <dgm:t>
        <a:bodyPr/>
        <a:lstStyle/>
        <a:p>
          <a:pPr rtl="0"/>
          <a:r>
            <a:rPr lang="en-US" dirty="0" smtClean="0"/>
            <a:t>TEXT format</a:t>
          </a:r>
          <a:endParaRPr lang="en-US" dirty="0"/>
        </a:p>
      </dgm:t>
    </dgm:pt>
    <dgm:pt modelId="{E49DEB92-F287-4B91-98EB-9CC1A560348C}" type="parTrans" cxnId="{8BED245A-BEC5-46F3-8DE8-AE47BD6A77A5}">
      <dgm:prSet/>
      <dgm:spPr/>
      <dgm:t>
        <a:bodyPr/>
        <a:lstStyle/>
        <a:p>
          <a:endParaRPr lang="en-US"/>
        </a:p>
      </dgm:t>
    </dgm:pt>
    <dgm:pt modelId="{8AA1E2FD-3FB7-47C6-B6E6-4D46A0D44BAF}" type="sibTrans" cxnId="{8BED245A-BEC5-46F3-8DE8-AE47BD6A77A5}">
      <dgm:prSet/>
      <dgm:spPr/>
      <dgm:t>
        <a:bodyPr/>
        <a:lstStyle/>
        <a:p>
          <a:endParaRPr lang="en-US"/>
        </a:p>
      </dgm:t>
    </dgm:pt>
    <dgm:pt modelId="{DF6FBF0D-4C37-47CB-9DB7-B56B687E873B}">
      <dgm:prSet/>
      <dgm:spPr/>
      <dgm:t>
        <a:bodyPr/>
        <a:lstStyle/>
        <a:p>
          <a:pPr rtl="0"/>
          <a:r>
            <a:rPr lang="en-US" dirty="0" smtClean="0"/>
            <a:t>Preliminary version</a:t>
          </a:r>
          <a:endParaRPr lang="en-US" dirty="0"/>
        </a:p>
      </dgm:t>
    </dgm:pt>
    <dgm:pt modelId="{92CC19A6-63AB-4CB4-95A2-BCF6204853BC}" type="parTrans" cxnId="{704F0FFE-39E9-4B5A-B171-793666CDE69C}">
      <dgm:prSet/>
      <dgm:spPr/>
      <dgm:t>
        <a:bodyPr/>
        <a:lstStyle/>
        <a:p>
          <a:endParaRPr lang="en-US"/>
        </a:p>
      </dgm:t>
    </dgm:pt>
    <dgm:pt modelId="{E89159A7-DF93-444E-AD02-968D6D53D342}" type="sibTrans" cxnId="{704F0FFE-39E9-4B5A-B171-793666CDE69C}">
      <dgm:prSet/>
      <dgm:spPr/>
      <dgm:t>
        <a:bodyPr/>
        <a:lstStyle/>
        <a:p>
          <a:endParaRPr lang="en-US"/>
        </a:p>
      </dgm:t>
    </dgm:pt>
    <dgm:pt modelId="{CC4CA5EB-5C8E-4467-92FE-1D1A6DA17F84}">
      <dgm:prSet/>
      <dgm:spPr/>
      <dgm:t>
        <a:bodyPr/>
        <a:lstStyle/>
        <a:p>
          <a:pPr rtl="0"/>
          <a:r>
            <a:rPr lang="en-US" dirty="0" smtClean="0"/>
            <a:t>Final version</a:t>
          </a:r>
          <a:endParaRPr lang="en-US" dirty="0"/>
        </a:p>
      </dgm:t>
    </dgm:pt>
    <dgm:pt modelId="{88C2A835-2A9E-483D-B7B2-8844C54037E1}" type="parTrans" cxnId="{DE8C37C3-A68B-4E60-8BDA-4CA902E10499}">
      <dgm:prSet/>
      <dgm:spPr/>
      <dgm:t>
        <a:bodyPr/>
        <a:lstStyle/>
        <a:p>
          <a:endParaRPr lang="en-US"/>
        </a:p>
      </dgm:t>
    </dgm:pt>
    <dgm:pt modelId="{789F5E6B-1C27-4916-BD6E-D6D4045C8EC7}" type="sibTrans" cxnId="{DE8C37C3-A68B-4E60-8BDA-4CA902E10499}">
      <dgm:prSet/>
      <dgm:spPr/>
      <dgm:t>
        <a:bodyPr/>
        <a:lstStyle/>
        <a:p>
          <a:endParaRPr lang="en-US"/>
        </a:p>
      </dgm:t>
    </dgm:pt>
    <dgm:pt modelId="{A0A14A0F-ECFD-47EA-B21F-05BDC7D2390D}">
      <dgm:prSet/>
      <dgm:spPr/>
      <dgm:t>
        <a:bodyPr/>
        <a:lstStyle/>
        <a:p>
          <a:pPr rtl="0"/>
          <a:r>
            <a:rPr lang="en-US" smtClean="0"/>
            <a:t>Video format</a:t>
          </a:r>
          <a:endParaRPr lang="en-US"/>
        </a:p>
      </dgm:t>
    </dgm:pt>
    <dgm:pt modelId="{21967818-9190-4469-8081-92B02093BEC1}" type="parTrans" cxnId="{DCE50542-915C-4410-84E5-B7435974EE91}">
      <dgm:prSet/>
      <dgm:spPr/>
      <dgm:t>
        <a:bodyPr/>
        <a:lstStyle/>
        <a:p>
          <a:endParaRPr lang="en-US"/>
        </a:p>
      </dgm:t>
    </dgm:pt>
    <dgm:pt modelId="{5F738532-17D1-4155-8F6A-A23468E896ED}" type="sibTrans" cxnId="{DCE50542-915C-4410-84E5-B7435974EE91}">
      <dgm:prSet/>
      <dgm:spPr/>
      <dgm:t>
        <a:bodyPr/>
        <a:lstStyle/>
        <a:p>
          <a:endParaRPr lang="en-US"/>
        </a:p>
      </dgm:t>
    </dgm:pt>
    <dgm:pt modelId="{99F7C4A9-EFB4-4388-B6F8-3D906263B689}">
      <dgm:prSet/>
      <dgm:spPr/>
      <dgm:t>
        <a:bodyPr/>
        <a:lstStyle/>
        <a:p>
          <a:pPr rtl="0"/>
          <a:r>
            <a:rPr lang="en-US" smtClean="0"/>
            <a:t>Audio format</a:t>
          </a:r>
          <a:endParaRPr lang="en-US"/>
        </a:p>
      </dgm:t>
    </dgm:pt>
    <dgm:pt modelId="{514CFB37-7179-4617-BD5D-3CB1CF50084E}" type="parTrans" cxnId="{FED0AB0F-9820-431B-B49B-043A053FF944}">
      <dgm:prSet/>
      <dgm:spPr/>
      <dgm:t>
        <a:bodyPr/>
        <a:lstStyle/>
        <a:p>
          <a:endParaRPr lang="en-US"/>
        </a:p>
      </dgm:t>
    </dgm:pt>
    <dgm:pt modelId="{220AEE58-A39B-4DA0-BE1D-C7FCC42A57C2}" type="sibTrans" cxnId="{FED0AB0F-9820-431B-B49B-043A053FF944}">
      <dgm:prSet/>
      <dgm:spPr/>
      <dgm:t>
        <a:bodyPr/>
        <a:lstStyle/>
        <a:p>
          <a:endParaRPr lang="en-US"/>
        </a:p>
      </dgm:t>
    </dgm:pt>
    <dgm:pt modelId="{884D86CF-CFF5-459C-914E-801E3AEE4AF6}" type="pres">
      <dgm:prSet presAssocID="{0FBF667C-37FA-455E-957C-84BB9B080827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22AC1AA-D316-4C63-A68D-1459DD53D5A7}" type="pres">
      <dgm:prSet presAssocID="{0FBF667C-37FA-455E-957C-84BB9B080827}" presName="arrow" presStyleLbl="bgShp" presStyleIdx="0" presStyleCnt="1"/>
      <dgm:spPr/>
    </dgm:pt>
    <dgm:pt modelId="{89DE7C08-B805-4778-BD26-8C4EA600DCBA}" type="pres">
      <dgm:prSet presAssocID="{0FBF667C-37FA-455E-957C-84BB9B080827}" presName="linearProcess" presStyleCnt="0"/>
      <dgm:spPr/>
    </dgm:pt>
    <dgm:pt modelId="{BD04F9B6-257F-4F7F-8B46-3151CA37BBA5}" type="pres">
      <dgm:prSet presAssocID="{EA5799D9-66F2-4458-9D2F-12B608E0DDC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3015C1-86A4-4469-B5A5-52009A48512D}" type="pres">
      <dgm:prSet presAssocID="{8AA1E2FD-3FB7-47C6-B6E6-4D46A0D44BAF}" presName="sibTrans" presStyleCnt="0"/>
      <dgm:spPr/>
    </dgm:pt>
    <dgm:pt modelId="{2D53D978-3907-412A-9499-AB2F3745A8B5}" type="pres">
      <dgm:prSet presAssocID="{A0A14A0F-ECFD-47EA-B21F-05BDC7D2390D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76BE1A-3D68-4657-907C-97B7574D9B8F}" type="pres">
      <dgm:prSet presAssocID="{5F738532-17D1-4155-8F6A-A23468E896ED}" presName="sibTrans" presStyleCnt="0"/>
      <dgm:spPr/>
    </dgm:pt>
    <dgm:pt modelId="{D620B2F2-6171-434E-835B-2110F01A59DC}" type="pres">
      <dgm:prSet presAssocID="{99F7C4A9-EFB4-4388-B6F8-3D906263B689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E8C37C3-A68B-4E60-8BDA-4CA902E10499}" srcId="{EA5799D9-66F2-4458-9D2F-12B608E0DDC0}" destId="{CC4CA5EB-5C8E-4467-92FE-1D1A6DA17F84}" srcOrd="1" destOrd="0" parTransId="{88C2A835-2A9E-483D-B7B2-8844C54037E1}" sibTransId="{789F5E6B-1C27-4916-BD6E-D6D4045C8EC7}"/>
    <dgm:cxn modelId="{8BED245A-BEC5-46F3-8DE8-AE47BD6A77A5}" srcId="{0FBF667C-37FA-455E-957C-84BB9B080827}" destId="{EA5799D9-66F2-4458-9D2F-12B608E0DDC0}" srcOrd="0" destOrd="0" parTransId="{E49DEB92-F287-4B91-98EB-9CC1A560348C}" sibTransId="{8AA1E2FD-3FB7-47C6-B6E6-4D46A0D44BAF}"/>
    <dgm:cxn modelId="{6C2E37A3-AAA4-482B-B139-9F398F4613F3}" type="presOf" srcId="{0FBF667C-37FA-455E-957C-84BB9B080827}" destId="{884D86CF-CFF5-459C-914E-801E3AEE4AF6}" srcOrd="0" destOrd="0" presId="urn:microsoft.com/office/officeart/2005/8/layout/hProcess9"/>
    <dgm:cxn modelId="{0CC9729F-C766-4183-9153-0033F975674F}" type="presOf" srcId="{99F7C4A9-EFB4-4388-B6F8-3D906263B689}" destId="{D620B2F2-6171-434E-835B-2110F01A59DC}" srcOrd="0" destOrd="0" presId="urn:microsoft.com/office/officeart/2005/8/layout/hProcess9"/>
    <dgm:cxn modelId="{B1118635-1A68-4084-A1B8-0551C0214352}" type="presOf" srcId="{EA5799D9-66F2-4458-9D2F-12B608E0DDC0}" destId="{BD04F9B6-257F-4F7F-8B46-3151CA37BBA5}" srcOrd="0" destOrd="0" presId="urn:microsoft.com/office/officeart/2005/8/layout/hProcess9"/>
    <dgm:cxn modelId="{803C45B9-2462-4F81-BBD7-22CA434523B3}" type="presOf" srcId="{A0A14A0F-ECFD-47EA-B21F-05BDC7D2390D}" destId="{2D53D978-3907-412A-9499-AB2F3745A8B5}" srcOrd="0" destOrd="0" presId="urn:microsoft.com/office/officeart/2005/8/layout/hProcess9"/>
    <dgm:cxn modelId="{704F0FFE-39E9-4B5A-B171-793666CDE69C}" srcId="{EA5799D9-66F2-4458-9D2F-12B608E0DDC0}" destId="{DF6FBF0D-4C37-47CB-9DB7-B56B687E873B}" srcOrd="0" destOrd="0" parTransId="{92CC19A6-63AB-4CB4-95A2-BCF6204853BC}" sibTransId="{E89159A7-DF93-444E-AD02-968D6D53D342}"/>
    <dgm:cxn modelId="{FED0AB0F-9820-431B-B49B-043A053FF944}" srcId="{0FBF667C-37FA-455E-957C-84BB9B080827}" destId="{99F7C4A9-EFB4-4388-B6F8-3D906263B689}" srcOrd="2" destOrd="0" parTransId="{514CFB37-7179-4617-BD5D-3CB1CF50084E}" sibTransId="{220AEE58-A39B-4DA0-BE1D-C7FCC42A57C2}"/>
    <dgm:cxn modelId="{DCE50542-915C-4410-84E5-B7435974EE91}" srcId="{0FBF667C-37FA-455E-957C-84BB9B080827}" destId="{A0A14A0F-ECFD-47EA-B21F-05BDC7D2390D}" srcOrd="1" destOrd="0" parTransId="{21967818-9190-4469-8081-92B02093BEC1}" sibTransId="{5F738532-17D1-4155-8F6A-A23468E896ED}"/>
    <dgm:cxn modelId="{580DB969-8A86-4C6C-90EC-228846DFDE96}" type="presOf" srcId="{CC4CA5EB-5C8E-4467-92FE-1D1A6DA17F84}" destId="{BD04F9B6-257F-4F7F-8B46-3151CA37BBA5}" srcOrd="0" destOrd="2" presId="urn:microsoft.com/office/officeart/2005/8/layout/hProcess9"/>
    <dgm:cxn modelId="{A2F3CB66-C428-4C02-BFB7-633FC91BD9C3}" type="presOf" srcId="{DF6FBF0D-4C37-47CB-9DB7-B56B687E873B}" destId="{BD04F9B6-257F-4F7F-8B46-3151CA37BBA5}" srcOrd="0" destOrd="1" presId="urn:microsoft.com/office/officeart/2005/8/layout/hProcess9"/>
    <dgm:cxn modelId="{73931B11-9F80-4104-A3A4-284C0354AF43}" type="presParOf" srcId="{884D86CF-CFF5-459C-914E-801E3AEE4AF6}" destId="{022AC1AA-D316-4C63-A68D-1459DD53D5A7}" srcOrd="0" destOrd="0" presId="urn:microsoft.com/office/officeart/2005/8/layout/hProcess9"/>
    <dgm:cxn modelId="{30C4FA78-A6D3-4A8A-A2B2-40D536BE40DA}" type="presParOf" srcId="{884D86CF-CFF5-459C-914E-801E3AEE4AF6}" destId="{89DE7C08-B805-4778-BD26-8C4EA600DCBA}" srcOrd="1" destOrd="0" presId="urn:microsoft.com/office/officeart/2005/8/layout/hProcess9"/>
    <dgm:cxn modelId="{2498608B-A195-4E2E-A248-3EF5EF02A75C}" type="presParOf" srcId="{89DE7C08-B805-4778-BD26-8C4EA600DCBA}" destId="{BD04F9B6-257F-4F7F-8B46-3151CA37BBA5}" srcOrd="0" destOrd="0" presId="urn:microsoft.com/office/officeart/2005/8/layout/hProcess9"/>
    <dgm:cxn modelId="{8D34DC0D-EBA8-490D-9F8E-85F920B67D22}" type="presParOf" srcId="{89DE7C08-B805-4778-BD26-8C4EA600DCBA}" destId="{6B3015C1-86A4-4469-B5A5-52009A48512D}" srcOrd="1" destOrd="0" presId="urn:microsoft.com/office/officeart/2005/8/layout/hProcess9"/>
    <dgm:cxn modelId="{9B56E14A-66DF-4827-8AA1-4307E7C04281}" type="presParOf" srcId="{89DE7C08-B805-4778-BD26-8C4EA600DCBA}" destId="{2D53D978-3907-412A-9499-AB2F3745A8B5}" srcOrd="2" destOrd="0" presId="urn:microsoft.com/office/officeart/2005/8/layout/hProcess9"/>
    <dgm:cxn modelId="{1ED0A1C7-F777-44D4-B53A-DB4EE9D1D256}" type="presParOf" srcId="{89DE7C08-B805-4778-BD26-8C4EA600DCBA}" destId="{3176BE1A-3D68-4657-907C-97B7574D9B8F}" srcOrd="3" destOrd="0" presId="urn:microsoft.com/office/officeart/2005/8/layout/hProcess9"/>
    <dgm:cxn modelId="{1F2A5A69-3E62-4588-9F9B-EBB73D6F007A}" type="presParOf" srcId="{89DE7C08-B805-4778-BD26-8C4EA600DCBA}" destId="{D620B2F2-6171-434E-835B-2110F01A59DC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A6D0753-F56F-4EF2-B3B5-1F56831068E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265012D-1F6C-4DEE-BA1C-4A0A413D438F}">
      <dgm:prSet custT="1"/>
      <dgm:spPr/>
      <dgm:t>
        <a:bodyPr/>
        <a:lstStyle/>
        <a:p>
          <a:pPr rtl="0"/>
          <a:r>
            <a:rPr lang="en-US" sz="2400" i="1" dirty="0" smtClean="0">
              <a:latin typeface="+mj-lt"/>
            </a:rPr>
            <a:t>All Parliaments Waste:</a:t>
          </a:r>
          <a:endParaRPr lang="en-US" sz="2400" dirty="0">
            <a:latin typeface="+mj-lt"/>
          </a:endParaRPr>
        </a:p>
      </dgm:t>
    </dgm:pt>
    <dgm:pt modelId="{90E925F9-D580-43FE-9713-056AB39AECFA}" type="parTrans" cxnId="{DAA38F86-97B1-46BF-BE76-693B3D85C999}">
      <dgm:prSet/>
      <dgm:spPr/>
      <dgm:t>
        <a:bodyPr/>
        <a:lstStyle/>
        <a:p>
          <a:endParaRPr lang="en-US"/>
        </a:p>
      </dgm:t>
    </dgm:pt>
    <dgm:pt modelId="{7D2E938E-DD7E-4367-8267-ED2559A5B6C7}" type="sibTrans" cxnId="{DAA38F86-97B1-46BF-BE76-693B3D85C999}">
      <dgm:prSet/>
      <dgm:spPr/>
      <dgm:t>
        <a:bodyPr/>
        <a:lstStyle/>
        <a:p>
          <a:endParaRPr lang="en-US"/>
        </a:p>
      </dgm:t>
    </dgm:pt>
    <dgm:pt modelId="{9FF67D15-8662-4FD4-8D11-DEBB872D0D48}">
      <dgm:prSet custT="1"/>
      <dgm:spPr/>
      <dgm:t>
        <a:bodyPr/>
        <a:lstStyle/>
        <a:p>
          <a:pPr rtl="0"/>
          <a:r>
            <a:rPr lang="en-US" sz="2400" dirty="0" smtClean="0">
              <a:latin typeface="+mj-lt"/>
            </a:rPr>
            <a:t>Time</a:t>
          </a:r>
          <a:endParaRPr lang="en-US" sz="2400" dirty="0">
            <a:latin typeface="+mj-lt"/>
          </a:endParaRPr>
        </a:p>
      </dgm:t>
    </dgm:pt>
    <dgm:pt modelId="{E5CF10E2-385C-42DD-923D-E3B5E430D73E}" type="parTrans" cxnId="{0FD180D2-58CD-41BD-A536-8B2F6950D3ED}">
      <dgm:prSet/>
      <dgm:spPr/>
      <dgm:t>
        <a:bodyPr/>
        <a:lstStyle/>
        <a:p>
          <a:endParaRPr lang="en-US"/>
        </a:p>
      </dgm:t>
    </dgm:pt>
    <dgm:pt modelId="{1611B367-3CB4-492D-9A1E-EBDE5B7C707E}" type="sibTrans" cxnId="{0FD180D2-58CD-41BD-A536-8B2F6950D3ED}">
      <dgm:prSet/>
      <dgm:spPr/>
      <dgm:t>
        <a:bodyPr/>
        <a:lstStyle/>
        <a:p>
          <a:endParaRPr lang="en-US"/>
        </a:p>
      </dgm:t>
    </dgm:pt>
    <dgm:pt modelId="{075E72D0-E002-4DA4-B19A-E30F3A17C63A}">
      <dgm:prSet custT="1"/>
      <dgm:spPr/>
      <dgm:t>
        <a:bodyPr/>
        <a:lstStyle/>
        <a:p>
          <a:pPr rtl="0"/>
          <a:r>
            <a:rPr lang="en-US" sz="2400" dirty="0" smtClean="0">
              <a:latin typeface="+mj-lt"/>
            </a:rPr>
            <a:t>Money </a:t>
          </a:r>
          <a:endParaRPr lang="en-US" sz="2400" dirty="0">
            <a:latin typeface="+mj-lt"/>
          </a:endParaRPr>
        </a:p>
      </dgm:t>
    </dgm:pt>
    <dgm:pt modelId="{F3339E8C-FB7A-49DB-8DE5-8FC38FAFD22B}" type="parTrans" cxnId="{6A64EDFF-F756-4D18-935D-C2C4A0E7FF84}">
      <dgm:prSet/>
      <dgm:spPr/>
      <dgm:t>
        <a:bodyPr/>
        <a:lstStyle/>
        <a:p>
          <a:endParaRPr lang="en-US"/>
        </a:p>
      </dgm:t>
    </dgm:pt>
    <dgm:pt modelId="{995AAF57-112C-4B8D-A6E9-628E82A9A424}" type="sibTrans" cxnId="{6A64EDFF-F756-4D18-935D-C2C4A0E7FF84}">
      <dgm:prSet/>
      <dgm:spPr/>
      <dgm:t>
        <a:bodyPr/>
        <a:lstStyle/>
        <a:p>
          <a:endParaRPr lang="en-US"/>
        </a:p>
      </dgm:t>
    </dgm:pt>
    <dgm:pt modelId="{C083EBC8-A151-469A-A205-8B98CDC46B54}">
      <dgm:prSet custT="1"/>
      <dgm:spPr/>
      <dgm:t>
        <a:bodyPr/>
        <a:lstStyle/>
        <a:p>
          <a:pPr rtl="0"/>
          <a:r>
            <a:rPr lang="en-US" sz="2400" dirty="0" smtClean="0">
              <a:latin typeface="+mj-lt"/>
            </a:rPr>
            <a:t>Resources</a:t>
          </a:r>
          <a:r>
            <a:rPr lang="en-US" sz="2900" dirty="0" smtClean="0"/>
            <a:t> </a:t>
          </a:r>
          <a:endParaRPr lang="en-US" sz="2900" dirty="0"/>
        </a:p>
      </dgm:t>
    </dgm:pt>
    <dgm:pt modelId="{C5DB51CD-648B-4BFC-9876-C03A83412CCF}" type="parTrans" cxnId="{D0C6018A-1936-4A0E-A601-929B57BB934D}">
      <dgm:prSet/>
      <dgm:spPr/>
      <dgm:t>
        <a:bodyPr/>
        <a:lstStyle/>
        <a:p>
          <a:endParaRPr lang="en-US"/>
        </a:p>
      </dgm:t>
    </dgm:pt>
    <dgm:pt modelId="{E8AC3B77-F3A0-491A-8791-ADF050EE03C9}" type="sibTrans" cxnId="{D0C6018A-1936-4A0E-A601-929B57BB934D}">
      <dgm:prSet/>
      <dgm:spPr/>
      <dgm:t>
        <a:bodyPr/>
        <a:lstStyle/>
        <a:p>
          <a:endParaRPr lang="en-US"/>
        </a:p>
      </dgm:t>
    </dgm:pt>
    <dgm:pt modelId="{81BD2634-A672-4F63-9886-E012E9A7C742}" type="pres">
      <dgm:prSet presAssocID="{6A6D0753-F56F-4EF2-B3B5-1F56831068E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D3066DA-49CD-41D5-BC6C-7C8396AF327B}" type="pres">
      <dgm:prSet presAssocID="{7265012D-1F6C-4DEE-BA1C-4A0A413D438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2F4B6E-A554-4EA4-90DD-6CB967003CBB}" type="pres">
      <dgm:prSet presAssocID="{7265012D-1F6C-4DEE-BA1C-4A0A413D438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F40BA67-D238-4465-854A-F4456DCE3366}" type="presOf" srcId="{C083EBC8-A151-469A-A205-8B98CDC46B54}" destId="{D02F4B6E-A554-4EA4-90DD-6CB967003CBB}" srcOrd="0" destOrd="2" presId="urn:microsoft.com/office/officeart/2005/8/layout/vList2"/>
    <dgm:cxn modelId="{6A64EDFF-F756-4D18-935D-C2C4A0E7FF84}" srcId="{7265012D-1F6C-4DEE-BA1C-4A0A413D438F}" destId="{075E72D0-E002-4DA4-B19A-E30F3A17C63A}" srcOrd="1" destOrd="0" parTransId="{F3339E8C-FB7A-49DB-8DE5-8FC38FAFD22B}" sibTransId="{995AAF57-112C-4B8D-A6E9-628E82A9A424}"/>
    <dgm:cxn modelId="{9A64815C-69F1-4EEF-BFE7-6C60850BD069}" type="presOf" srcId="{075E72D0-E002-4DA4-B19A-E30F3A17C63A}" destId="{D02F4B6E-A554-4EA4-90DD-6CB967003CBB}" srcOrd="0" destOrd="1" presId="urn:microsoft.com/office/officeart/2005/8/layout/vList2"/>
    <dgm:cxn modelId="{38D7FA10-AC21-40C1-9119-C9BFA69C9A99}" type="presOf" srcId="{9FF67D15-8662-4FD4-8D11-DEBB872D0D48}" destId="{D02F4B6E-A554-4EA4-90DD-6CB967003CBB}" srcOrd="0" destOrd="0" presId="urn:microsoft.com/office/officeart/2005/8/layout/vList2"/>
    <dgm:cxn modelId="{82E8008C-BA29-4CE8-81DF-822705B8C969}" type="presOf" srcId="{6A6D0753-F56F-4EF2-B3B5-1F56831068EB}" destId="{81BD2634-A672-4F63-9886-E012E9A7C742}" srcOrd="0" destOrd="0" presId="urn:microsoft.com/office/officeart/2005/8/layout/vList2"/>
    <dgm:cxn modelId="{90A3B2A0-1921-46A7-A3FC-7571CA6768D8}" type="presOf" srcId="{7265012D-1F6C-4DEE-BA1C-4A0A413D438F}" destId="{0D3066DA-49CD-41D5-BC6C-7C8396AF327B}" srcOrd="0" destOrd="0" presId="urn:microsoft.com/office/officeart/2005/8/layout/vList2"/>
    <dgm:cxn modelId="{0FD180D2-58CD-41BD-A536-8B2F6950D3ED}" srcId="{7265012D-1F6C-4DEE-BA1C-4A0A413D438F}" destId="{9FF67D15-8662-4FD4-8D11-DEBB872D0D48}" srcOrd="0" destOrd="0" parTransId="{E5CF10E2-385C-42DD-923D-E3B5E430D73E}" sibTransId="{1611B367-3CB4-492D-9A1E-EBDE5B7C707E}"/>
    <dgm:cxn modelId="{D0C6018A-1936-4A0E-A601-929B57BB934D}" srcId="{7265012D-1F6C-4DEE-BA1C-4A0A413D438F}" destId="{C083EBC8-A151-469A-A205-8B98CDC46B54}" srcOrd="2" destOrd="0" parTransId="{C5DB51CD-648B-4BFC-9876-C03A83412CCF}" sibTransId="{E8AC3B77-F3A0-491A-8791-ADF050EE03C9}"/>
    <dgm:cxn modelId="{DAA38F86-97B1-46BF-BE76-693B3D85C999}" srcId="{6A6D0753-F56F-4EF2-B3B5-1F56831068EB}" destId="{7265012D-1F6C-4DEE-BA1C-4A0A413D438F}" srcOrd="0" destOrd="0" parTransId="{90E925F9-D580-43FE-9713-056AB39AECFA}" sibTransId="{7D2E938E-DD7E-4367-8267-ED2559A5B6C7}"/>
    <dgm:cxn modelId="{74864934-BBEE-46E1-8B8F-40E340BC8EB8}" type="presParOf" srcId="{81BD2634-A672-4F63-9886-E012E9A7C742}" destId="{0D3066DA-49CD-41D5-BC6C-7C8396AF327B}" srcOrd="0" destOrd="0" presId="urn:microsoft.com/office/officeart/2005/8/layout/vList2"/>
    <dgm:cxn modelId="{48B6DD4D-4B1F-4C89-B829-6F26FF0DEDBA}" type="presParOf" srcId="{81BD2634-A672-4F63-9886-E012E9A7C742}" destId="{D02F4B6E-A554-4EA4-90DD-6CB967003CB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6A235E8-4EDB-40C4-A67C-08EAB03C19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DF5520-C9BB-42C6-99DA-2C7F1FBA250F}">
      <dgm:prSet custT="1"/>
      <dgm:spPr/>
      <dgm:t>
        <a:bodyPr/>
        <a:lstStyle/>
        <a:p>
          <a:pPr rtl="0"/>
          <a:r>
            <a:rPr lang="en-US" sz="2400" i="1" dirty="0" smtClean="0">
              <a:latin typeface="+mj-lt"/>
            </a:rPr>
            <a:t>Greater Parliamentary: </a:t>
          </a:r>
          <a:endParaRPr lang="en-US" sz="2400" i="1" dirty="0">
            <a:latin typeface="+mj-lt"/>
          </a:endParaRPr>
        </a:p>
      </dgm:t>
    </dgm:pt>
    <dgm:pt modelId="{B9AE1104-A8EB-4DD1-8577-BDB451694BAC}" type="parTrans" cxnId="{C7FAAB21-A3FF-4976-B2E8-754C4AE6319E}">
      <dgm:prSet/>
      <dgm:spPr/>
      <dgm:t>
        <a:bodyPr/>
        <a:lstStyle/>
        <a:p>
          <a:endParaRPr lang="en-US"/>
        </a:p>
      </dgm:t>
    </dgm:pt>
    <dgm:pt modelId="{58A322E0-555A-4DE3-8B8F-E83230E283F5}" type="sibTrans" cxnId="{C7FAAB21-A3FF-4976-B2E8-754C4AE6319E}">
      <dgm:prSet/>
      <dgm:spPr/>
      <dgm:t>
        <a:bodyPr/>
        <a:lstStyle/>
        <a:p>
          <a:endParaRPr lang="en-US"/>
        </a:p>
      </dgm:t>
    </dgm:pt>
    <dgm:pt modelId="{202766A0-AC8C-4B12-8137-F43BE5B4040A}">
      <dgm:prSet custT="1"/>
      <dgm:spPr/>
      <dgm:t>
        <a:bodyPr/>
        <a:lstStyle/>
        <a:p>
          <a:pPr marL="457200" indent="-171450" rtl="0"/>
          <a:r>
            <a:rPr lang="en-US" sz="2400" dirty="0" smtClean="0">
              <a:latin typeface="+mj-lt"/>
            </a:rPr>
            <a:t> Transparency</a:t>
          </a:r>
          <a:endParaRPr lang="en-US" sz="2400" dirty="0">
            <a:latin typeface="+mj-lt"/>
          </a:endParaRPr>
        </a:p>
      </dgm:t>
    </dgm:pt>
    <dgm:pt modelId="{35C92861-E06B-4762-ACF7-B268B9911551}" type="parTrans" cxnId="{2DB3795A-E8A7-46DC-ACD9-39D7F32F0B7A}">
      <dgm:prSet/>
      <dgm:spPr/>
      <dgm:t>
        <a:bodyPr/>
        <a:lstStyle/>
        <a:p>
          <a:endParaRPr lang="en-US"/>
        </a:p>
      </dgm:t>
    </dgm:pt>
    <dgm:pt modelId="{C5BFB65B-B5C4-46EF-8A41-C1977E6F580B}" type="sibTrans" cxnId="{2DB3795A-E8A7-46DC-ACD9-39D7F32F0B7A}">
      <dgm:prSet/>
      <dgm:spPr/>
      <dgm:t>
        <a:bodyPr/>
        <a:lstStyle/>
        <a:p>
          <a:endParaRPr lang="en-US"/>
        </a:p>
      </dgm:t>
    </dgm:pt>
    <dgm:pt modelId="{74E33FE9-FD60-451C-BCE2-BB77FD746B8D}">
      <dgm:prSet custT="1"/>
      <dgm:spPr/>
      <dgm:t>
        <a:bodyPr/>
        <a:lstStyle/>
        <a:p>
          <a:pPr marL="457200" indent="-171450" rtl="0"/>
          <a:r>
            <a:rPr lang="en-US" sz="2400" dirty="0" smtClean="0">
              <a:latin typeface="+mj-lt"/>
            </a:rPr>
            <a:t> Accountability</a:t>
          </a:r>
          <a:endParaRPr lang="en-US" sz="2400" dirty="0">
            <a:latin typeface="+mj-lt"/>
          </a:endParaRPr>
        </a:p>
      </dgm:t>
    </dgm:pt>
    <dgm:pt modelId="{835CDD30-8B52-40B2-B180-53E2E683310A}" type="parTrans" cxnId="{4CCF7F56-D458-4DA7-97FA-0DE1AE5FB4BE}">
      <dgm:prSet/>
      <dgm:spPr/>
      <dgm:t>
        <a:bodyPr/>
        <a:lstStyle/>
        <a:p>
          <a:endParaRPr lang="en-US"/>
        </a:p>
      </dgm:t>
    </dgm:pt>
    <dgm:pt modelId="{5724C88C-5AF8-4A0A-9642-7FC13B901A51}" type="sibTrans" cxnId="{4CCF7F56-D458-4DA7-97FA-0DE1AE5FB4BE}">
      <dgm:prSet/>
      <dgm:spPr/>
      <dgm:t>
        <a:bodyPr/>
        <a:lstStyle/>
        <a:p>
          <a:endParaRPr lang="en-US"/>
        </a:p>
      </dgm:t>
    </dgm:pt>
    <dgm:pt modelId="{0FEBDE4B-1CE4-4D42-965A-80D22B2EB3A4}">
      <dgm:prSet custT="1"/>
      <dgm:spPr/>
      <dgm:t>
        <a:bodyPr/>
        <a:lstStyle/>
        <a:p>
          <a:pPr marL="457200" indent="-171450" rtl="0">
            <a:tabLst>
              <a:tab pos="342900" algn="l"/>
            </a:tabLst>
          </a:pPr>
          <a:r>
            <a:rPr lang="en-US" sz="2400" dirty="0" smtClean="0">
              <a:latin typeface="+mj-lt"/>
            </a:rPr>
            <a:t> Overall efficiency in the law-making  process</a:t>
          </a:r>
          <a:endParaRPr lang="en-US" sz="2400" dirty="0">
            <a:latin typeface="+mj-lt"/>
          </a:endParaRPr>
        </a:p>
      </dgm:t>
    </dgm:pt>
    <dgm:pt modelId="{4929C2BD-86B1-466E-9D67-F786E55F6443}" type="parTrans" cxnId="{F3788B42-B47D-4290-BD0D-C8CF485BF6FE}">
      <dgm:prSet/>
      <dgm:spPr/>
      <dgm:t>
        <a:bodyPr/>
        <a:lstStyle/>
        <a:p>
          <a:endParaRPr lang="en-US"/>
        </a:p>
      </dgm:t>
    </dgm:pt>
    <dgm:pt modelId="{7607D33A-A00F-4123-B023-AB5ED188DD4A}" type="sibTrans" cxnId="{F3788B42-B47D-4290-BD0D-C8CF485BF6FE}">
      <dgm:prSet/>
      <dgm:spPr/>
      <dgm:t>
        <a:bodyPr/>
        <a:lstStyle/>
        <a:p>
          <a:endParaRPr lang="en-US"/>
        </a:p>
      </dgm:t>
    </dgm:pt>
    <dgm:pt modelId="{533F7663-4F95-4E6D-9C3C-0B24A7BF96BC}" type="pres">
      <dgm:prSet presAssocID="{36A235E8-4EDB-40C4-A67C-08EAB03C199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876BF9-CE1F-41BA-BA29-9FF63F68114A}" type="pres">
      <dgm:prSet presAssocID="{C3DF5520-C9BB-42C6-99DA-2C7F1FBA250F}" presName="parentText" presStyleLbl="node1" presStyleIdx="0" presStyleCnt="1" custScaleX="89027" custScaleY="6351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64D2AC-FD15-4A20-B634-3494D90F22E3}" type="pres">
      <dgm:prSet presAssocID="{C3DF5520-C9BB-42C6-99DA-2C7F1FBA250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4EDEB4-A94F-46E3-B617-F08A35EA8B2D}" type="presOf" srcId="{0FEBDE4B-1CE4-4D42-965A-80D22B2EB3A4}" destId="{6F64D2AC-FD15-4A20-B634-3494D90F22E3}" srcOrd="0" destOrd="2" presId="urn:microsoft.com/office/officeart/2005/8/layout/vList2"/>
    <dgm:cxn modelId="{CFF86FE9-CEE2-4814-953C-0F59B3207353}" type="presOf" srcId="{C3DF5520-C9BB-42C6-99DA-2C7F1FBA250F}" destId="{5C876BF9-CE1F-41BA-BA29-9FF63F68114A}" srcOrd="0" destOrd="0" presId="urn:microsoft.com/office/officeart/2005/8/layout/vList2"/>
    <dgm:cxn modelId="{C7FAAB21-A3FF-4976-B2E8-754C4AE6319E}" srcId="{36A235E8-4EDB-40C4-A67C-08EAB03C199A}" destId="{C3DF5520-C9BB-42C6-99DA-2C7F1FBA250F}" srcOrd="0" destOrd="0" parTransId="{B9AE1104-A8EB-4DD1-8577-BDB451694BAC}" sibTransId="{58A322E0-555A-4DE3-8B8F-E83230E283F5}"/>
    <dgm:cxn modelId="{EDAAB3E5-7968-4D8E-ACC8-EAAE0C430EDB}" type="presOf" srcId="{36A235E8-4EDB-40C4-A67C-08EAB03C199A}" destId="{533F7663-4F95-4E6D-9C3C-0B24A7BF96BC}" srcOrd="0" destOrd="0" presId="urn:microsoft.com/office/officeart/2005/8/layout/vList2"/>
    <dgm:cxn modelId="{2DB3795A-E8A7-46DC-ACD9-39D7F32F0B7A}" srcId="{C3DF5520-C9BB-42C6-99DA-2C7F1FBA250F}" destId="{202766A0-AC8C-4B12-8137-F43BE5B4040A}" srcOrd="0" destOrd="0" parTransId="{35C92861-E06B-4762-ACF7-B268B9911551}" sibTransId="{C5BFB65B-B5C4-46EF-8A41-C1977E6F580B}"/>
    <dgm:cxn modelId="{03CEFFE4-03F4-4147-BDBC-11254F9E2CEC}" type="presOf" srcId="{202766A0-AC8C-4B12-8137-F43BE5B4040A}" destId="{6F64D2AC-FD15-4A20-B634-3494D90F22E3}" srcOrd="0" destOrd="0" presId="urn:microsoft.com/office/officeart/2005/8/layout/vList2"/>
    <dgm:cxn modelId="{F57AF903-0E23-4BB7-A8CD-EF014AEF5B68}" type="presOf" srcId="{74E33FE9-FD60-451C-BCE2-BB77FD746B8D}" destId="{6F64D2AC-FD15-4A20-B634-3494D90F22E3}" srcOrd="0" destOrd="1" presId="urn:microsoft.com/office/officeart/2005/8/layout/vList2"/>
    <dgm:cxn modelId="{4CCF7F56-D458-4DA7-97FA-0DE1AE5FB4BE}" srcId="{C3DF5520-C9BB-42C6-99DA-2C7F1FBA250F}" destId="{74E33FE9-FD60-451C-BCE2-BB77FD746B8D}" srcOrd="1" destOrd="0" parTransId="{835CDD30-8B52-40B2-B180-53E2E683310A}" sibTransId="{5724C88C-5AF8-4A0A-9642-7FC13B901A51}"/>
    <dgm:cxn modelId="{F3788B42-B47D-4290-BD0D-C8CF485BF6FE}" srcId="{C3DF5520-C9BB-42C6-99DA-2C7F1FBA250F}" destId="{0FEBDE4B-1CE4-4D42-965A-80D22B2EB3A4}" srcOrd="2" destOrd="0" parTransId="{4929C2BD-86B1-466E-9D67-F786E55F6443}" sibTransId="{7607D33A-A00F-4123-B023-AB5ED188DD4A}"/>
    <dgm:cxn modelId="{99406F89-506E-4123-9D5B-2A6150C043C3}" type="presParOf" srcId="{533F7663-4F95-4E6D-9C3C-0B24A7BF96BC}" destId="{5C876BF9-CE1F-41BA-BA29-9FF63F68114A}" srcOrd="0" destOrd="0" presId="urn:microsoft.com/office/officeart/2005/8/layout/vList2"/>
    <dgm:cxn modelId="{53E52644-7B5A-4147-B2D6-4B9D62AD8711}" type="presParOf" srcId="{533F7663-4F95-4E6D-9C3C-0B24A7BF96BC}" destId="{6F64D2AC-FD15-4A20-B634-3494D90F22E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FBF667C-37FA-455E-957C-84BB9B08082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A5799D9-66F2-4458-9D2F-12B608E0DDC0}">
      <dgm:prSet/>
      <dgm:spPr/>
      <dgm:t>
        <a:bodyPr/>
        <a:lstStyle/>
        <a:p>
          <a:pPr rtl="0"/>
          <a:r>
            <a:rPr lang="en-US" dirty="0" smtClean="0"/>
            <a:t>TEXT format</a:t>
          </a:r>
          <a:endParaRPr lang="en-US" dirty="0"/>
        </a:p>
      </dgm:t>
    </dgm:pt>
    <dgm:pt modelId="{E49DEB92-F287-4B91-98EB-9CC1A560348C}" type="parTrans" cxnId="{8BED245A-BEC5-46F3-8DE8-AE47BD6A77A5}">
      <dgm:prSet/>
      <dgm:spPr/>
      <dgm:t>
        <a:bodyPr/>
        <a:lstStyle/>
        <a:p>
          <a:endParaRPr lang="en-US"/>
        </a:p>
      </dgm:t>
    </dgm:pt>
    <dgm:pt modelId="{8AA1E2FD-3FB7-47C6-B6E6-4D46A0D44BAF}" type="sibTrans" cxnId="{8BED245A-BEC5-46F3-8DE8-AE47BD6A77A5}">
      <dgm:prSet/>
      <dgm:spPr/>
      <dgm:t>
        <a:bodyPr/>
        <a:lstStyle/>
        <a:p>
          <a:endParaRPr lang="en-US"/>
        </a:p>
      </dgm:t>
    </dgm:pt>
    <dgm:pt modelId="{DF6FBF0D-4C37-47CB-9DB7-B56B687E873B}">
      <dgm:prSet/>
      <dgm:spPr/>
      <dgm:t>
        <a:bodyPr/>
        <a:lstStyle/>
        <a:p>
          <a:pPr rtl="0"/>
          <a:r>
            <a:rPr lang="en-US" dirty="0" smtClean="0"/>
            <a:t>Preliminary version</a:t>
          </a:r>
          <a:endParaRPr lang="en-US" dirty="0"/>
        </a:p>
      </dgm:t>
    </dgm:pt>
    <dgm:pt modelId="{92CC19A6-63AB-4CB4-95A2-BCF6204853BC}" type="parTrans" cxnId="{704F0FFE-39E9-4B5A-B171-793666CDE69C}">
      <dgm:prSet/>
      <dgm:spPr/>
      <dgm:t>
        <a:bodyPr/>
        <a:lstStyle/>
        <a:p>
          <a:endParaRPr lang="en-US"/>
        </a:p>
      </dgm:t>
    </dgm:pt>
    <dgm:pt modelId="{E89159A7-DF93-444E-AD02-968D6D53D342}" type="sibTrans" cxnId="{704F0FFE-39E9-4B5A-B171-793666CDE69C}">
      <dgm:prSet/>
      <dgm:spPr/>
      <dgm:t>
        <a:bodyPr/>
        <a:lstStyle/>
        <a:p>
          <a:endParaRPr lang="en-US"/>
        </a:p>
      </dgm:t>
    </dgm:pt>
    <dgm:pt modelId="{CC4CA5EB-5C8E-4467-92FE-1D1A6DA17F84}">
      <dgm:prSet/>
      <dgm:spPr/>
      <dgm:t>
        <a:bodyPr/>
        <a:lstStyle/>
        <a:p>
          <a:pPr rtl="0"/>
          <a:r>
            <a:rPr lang="en-US" dirty="0" smtClean="0"/>
            <a:t>Final version</a:t>
          </a:r>
          <a:endParaRPr lang="en-US" dirty="0"/>
        </a:p>
      </dgm:t>
    </dgm:pt>
    <dgm:pt modelId="{88C2A835-2A9E-483D-B7B2-8844C54037E1}" type="parTrans" cxnId="{DE8C37C3-A68B-4E60-8BDA-4CA902E10499}">
      <dgm:prSet/>
      <dgm:spPr/>
      <dgm:t>
        <a:bodyPr/>
        <a:lstStyle/>
        <a:p>
          <a:endParaRPr lang="en-US"/>
        </a:p>
      </dgm:t>
    </dgm:pt>
    <dgm:pt modelId="{789F5E6B-1C27-4916-BD6E-D6D4045C8EC7}" type="sibTrans" cxnId="{DE8C37C3-A68B-4E60-8BDA-4CA902E10499}">
      <dgm:prSet/>
      <dgm:spPr/>
      <dgm:t>
        <a:bodyPr/>
        <a:lstStyle/>
        <a:p>
          <a:endParaRPr lang="en-US"/>
        </a:p>
      </dgm:t>
    </dgm:pt>
    <dgm:pt modelId="{A0A14A0F-ECFD-47EA-B21F-05BDC7D2390D}">
      <dgm:prSet/>
      <dgm:spPr/>
      <dgm:t>
        <a:bodyPr/>
        <a:lstStyle/>
        <a:p>
          <a:pPr rtl="0"/>
          <a:r>
            <a:rPr lang="en-US" smtClean="0"/>
            <a:t>Video format</a:t>
          </a:r>
          <a:endParaRPr lang="en-US"/>
        </a:p>
      </dgm:t>
    </dgm:pt>
    <dgm:pt modelId="{21967818-9190-4469-8081-92B02093BEC1}" type="parTrans" cxnId="{DCE50542-915C-4410-84E5-B7435974EE91}">
      <dgm:prSet/>
      <dgm:spPr/>
      <dgm:t>
        <a:bodyPr/>
        <a:lstStyle/>
        <a:p>
          <a:endParaRPr lang="en-US"/>
        </a:p>
      </dgm:t>
    </dgm:pt>
    <dgm:pt modelId="{5F738532-17D1-4155-8F6A-A23468E896ED}" type="sibTrans" cxnId="{DCE50542-915C-4410-84E5-B7435974EE91}">
      <dgm:prSet/>
      <dgm:spPr/>
      <dgm:t>
        <a:bodyPr/>
        <a:lstStyle/>
        <a:p>
          <a:endParaRPr lang="en-US"/>
        </a:p>
      </dgm:t>
    </dgm:pt>
    <dgm:pt modelId="{99F7C4A9-EFB4-4388-B6F8-3D906263B689}">
      <dgm:prSet/>
      <dgm:spPr/>
      <dgm:t>
        <a:bodyPr/>
        <a:lstStyle/>
        <a:p>
          <a:pPr rtl="0"/>
          <a:r>
            <a:rPr lang="en-US" smtClean="0"/>
            <a:t>Audio format</a:t>
          </a:r>
          <a:endParaRPr lang="en-US"/>
        </a:p>
      </dgm:t>
    </dgm:pt>
    <dgm:pt modelId="{514CFB37-7179-4617-BD5D-3CB1CF50084E}" type="parTrans" cxnId="{FED0AB0F-9820-431B-B49B-043A053FF944}">
      <dgm:prSet/>
      <dgm:spPr/>
      <dgm:t>
        <a:bodyPr/>
        <a:lstStyle/>
        <a:p>
          <a:endParaRPr lang="en-US"/>
        </a:p>
      </dgm:t>
    </dgm:pt>
    <dgm:pt modelId="{220AEE58-A39B-4DA0-BE1D-C7FCC42A57C2}" type="sibTrans" cxnId="{FED0AB0F-9820-431B-B49B-043A053FF944}">
      <dgm:prSet/>
      <dgm:spPr/>
      <dgm:t>
        <a:bodyPr/>
        <a:lstStyle/>
        <a:p>
          <a:endParaRPr lang="en-US"/>
        </a:p>
      </dgm:t>
    </dgm:pt>
    <dgm:pt modelId="{884D86CF-CFF5-459C-914E-801E3AEE4AF6}" type="pres">
      <dgm:prSet presAssocID="{0FBF667C-37FA-455E-957C-84BB9B080827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22AC1AA-D316-4C63-A68D-1459DD53D5A7}" type="pres">
      <dgm:prSet presAssocID="{0FBF667C-37FA-455E-957C-84BB9B080827}" presName="arrow" presStyleLbl="bgShp" presStyleIdx="0" presStyleCnt="1"/>
      <dgm:spPr/>
    </dgm:pt>
    <dgm:pt modelId="{89DE7C08-B805-4778-BD26-8C4EA600DCBA}" type="pres">
      <dgm:prSet presAssocID="{0FBF667C-37FA-455E-957C-84BB9B080827}" presName="linearProcess" presStyleCnt="0"/>
      <dgm:spPr/>
    </dgm:pt>
    <dgm:pt modelId="{BD04F9B6-257F-4F7F-8B46-3151CA37BBA5}" type="pres">
      <dgm:prSet presAssocID="{EA5799D9-66F2-4458-9D2F-12B608E0DDC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3015C1-86A4-4469-B5A5-52009A48512D}" type="pres">
      <dgm:prSet presAssocID="{8AA1E2FD-3FB7-47C6-B6E6-4D46A0D44BAF}" presName="sibTrans" presStyleCnt="0"/>
      <dgm:spPr/>
    </dgm:pt>
    <dgm:pt modelId="{2D53D978-3907-412A-9499-AB2F3745A8B5}" type="pres">
      <dgm:prSet presAssocID="{A0A14A0F-ECFD-47EA-B21F-05BDC7D2390D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76BE1A-3D68-4657-907C-97B7574D9B8F}" type="pres">
      <dgm:prSet presAssocID="{5F738532-17D1-4155-8F6A-A23468E896ED}" presName="sibTrans" presStyleCnt="0"/>
      <dgm:spPr/>
    </dgm:pt>
    <dgm:pt modelId="{D620B2F2-6171-434E-835B-2110F01A59DC}" type="pres">
      <dgm:prSet presAssocID="{99F7C4A9-EFB4-4388-B6F8-3D906263B689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775FD0-2A87-4B81-8056-52D9EBCF97F4}" type="presOf" srcId="{A0A14A0F-ECFD-47EA-B21F-05BDC7D2390D}" destId="{2D53D978-3907-412A-9499-AB2F3745A8B5}" srcOrd="0" destOrd="0" presId="urn:microsoft.com/office/officeart/2005/8/layout/hProcess9"/>
    <dgm:cxn modelId="{24E0C198-97E7-489F-A3E1-C7018A0B42F9}" type="presOf" srcId="{0FBF667C-37FA-455E-957C-84BB9B080827}" destId="{884D86CF-CFF5-459C-914E-801E3AEE4AF6}" srcOrd="0" destOrd="0" presId="urn:microsoft.com/office/officeart/2005/8/layout/hProcess9"/>
    <dgm:cxn modelId="{26183860-3090-4C38-B431-F86AEA9C8F72}" type="presOf" srcId="{DF6FBF0D-4C37-47CB-9DB7-B56B687E873B}" destId="{BD04F9B6-257F-4F7F-8B46-3151CA37BBA5}" srcOrd="0" destOrd="1" presId="urn:microsoft.com/office/officeart/2005/8/layout/hProcess9"/>
    <dgm:cxn modelId="{DCE50542-915C-4410-84E5-B7435974EE91}" srcId="{0FBF667C-37FA-455E-957C-84BB9B080827}" destId="{A0A14A0F-ECFD-47EA-B21F-05BDC7D2390D}" srcOrd="1" destOrd="0" parTransId="{21967818-9190-4469-8081-92B02093BEC1}" sibTransId="{5F738532-17D1-4155-8F6A-A23468E896ED}"/>
    <dgm:cxn modelId="{FED0AB0F-9820-431B-B49B-043A053FF944}" srcId="{0FBF667C-37FA-455E-957C-84BB9B080827}" destId="{99F7C4A9-EFB4-4388-B6F8-3D906263B689}" srcOrd="2" destOrd="0" parTransId="{514CFB37-7179-4617-BD5D-3CB1CF50084E}" sibTransId="{220AEE58-A39B-4DA0-BE1D-C7FCC42A57C2}"/>
    <dgm:cxn modelId="{704F0FFE-39E9-4B5A-B171-793666CDE69C}" srcId="{EA5799D9-66F2-4458-9D2F-12B608E0DDC0}" destId="{DF6FBF0D-4C37-47CB-9DB7-B56B687E873B}" srcOrd="0" destOrd="0" parTransId="{92CC19A6-63AB-4CB4-95A2-BCF6204853BC}" sibTransId="{E89159A7-DF93-444E-AD02-968D6D53D342}"/>
    <dgm:cxn modelId="{9CB22BBE-8FCD-4128-B437-1E5A1F0C31CB}" type="presOf" srcId="{CC4CA5EB-5C8E-4467-92FE-1D1A6DA17F84}" destId="{BD04F9B6-257F-4F7F-8B46-3151CA37BBA5}" srcOrd="0" destOrd="2" presId="urn:microsoft.com/office/officeart/2005/8/layout/hProcess9"/>
    <dgm:cxn modelId="{553570CF-ECEB-4080-BE83-20A2000A0930}" type="presOf" srcId="{99F7C4A9-EFB4-4388-B6F8-3D906263B689}" destId="{D620B2F2-6171-434E-835B-2110F01A59DC}" srcOrd="0" destOrd="0" presId="urn:microsoft.com/office/officeart/2005/8/layout/hProcess9"/>
    <dgm:cxn modelId="{DE8C37C3-A68B-4E60-8BDA-4CA902E10499}" srcId="{EA5799D9-66F2-4458-9D2F-12B608E0DDC0}" destId="{CC4CA5EB-5C8E-4467-92FE-1D1A6DA17F84}" srcOrd="1" destOrd="0" parTransId="{88C2A835-2A9E-483D-B7B2-8844C54037E1}" sibTransId="{789F5E6B-1C27-4916-BD6E-D6D4045C8EC7}"/>
    <dgm:cxn modelId="{8BED245A-BEC5-46F3-8DE8-AE47BD6A77A5}" srcId="{0FBF667C-37FA-455E-957C-84BB9B080827}" destId="{EA5799D9-66F2-4458-9D2F-12B608E0DDC0}" srcOrd="0" destOrd="0" parTransId="{E49DEB92-F287-4B91-98EB-9CC1A560348C}" sibTransId="{8AA1E2FD-3FB7-47C6-B6E6-4D46A0D44BAF}"/>
    <dgm:cxn modelId="{30856CE2-AD53-4E7F-84C0-4156F5DB0A0C}" type="presOf" srcId="{EA5799D9-66F2-4458-9D2F-12B608E0DDC0}" destId="{BD04F9B6-257F-4F7F-8B46-3151CA37BBA5}" srcOrd="0" destOrd="0" presId="urn:microsoft.com/office/officeart/2005/8/layout/hProcess9"/>
    <dgm:cxn modelId="{0D61CD17-1952-4994-AF01-1764542D4F1C}" type="presParOf" srcId="{884D86CF-CFF5-459C-914E-801E3AEE4AF6}" destId="{022AC1AA-D316-4C63-A68D-1459DD53D5A7}" srcOrd="0" destOrd="0" presId="urn:microsoft.com/office/officeart/2005/8/layout/hProcess9"/>
    <dgm:cxn modelId="{20AE7111-95E0-44A5-AAE4-DF0B8526B40D}" type="presParOf" srcId="{884D86CF-CFF5-459C-914E-801E3AEE4AF6}" destId="{89DE7C08-B805-4778-BD26-8C4EA600DCBA}" srcOrd="1" destOrd="0" presId="urn:microsoft.com/office/officeart/2005/8/layout/hProcess9"/>
    <dgm:cxn modelId="{15FD8A50-319E-435C-AFB8-1DFC84ED3076}" type="presParOf" srcId="{89DE7C08-B805-4778-BD26-8C4EA600DCBA}" destId="{BD04F9B6-257F-4F7F-8B46-3151CA37BBA5}" srcOrd="0" destOrd="0" presId="urn:microsoft.com/office/officeart/2005/8/layout/hProcess9"/>
    <dgm:cxn modelId="{C9EFEE9D-576D-4789-9D50-BB188AB2786D}" type="presParOf" srcId="{89DE7C08-B805-4778-BD26-8C4EA600DCBA}" destId="{6B3015C1-86A4-4469-B5A5-52009A48512D}" srcOrd="1" destOrd="0" presId="urn:microsoft.com/office/officeart/2005/8/layout/hProcess9"/>
    <dgm:cxn modelId="{50035B8C-37B2-42F2-B1FF-C5154DC92C5D}" type="presParOf" srcId="{89DE7C08-B805-4778-BD26-8C4EA600DCBA}" destId="{2D53D978-3907-412A-9499-AB2F3745A8B5}" srcOrd="2" destOrd="0" presId="urn:microsoft.com/office/officeart/2005/8/layout/hProcess9"/>
    <dgm:cxn modelId="{36B511F0-37C5-4B47-B72F-E92E7E68EFD7}" type="presParOf" srcId="{89DE7C08-B805-4778-BD26-8C4EA600DCBA}" destId="{3176BE1A-3D68-4657-907C-97B7574D9B8F}" srcOrd="3" destOrd="0" presId="urn:microsoft.com/office/officeart/2005/8/layout/hProcess9"/>
    <dgm:cxn modelId="{28FF17B4-A33F-40BA-AF0A-6E12DE18BC42}" type="presParOf" srcId="{89DE7C08-B805-4778-BD26-8C4EA600DCBA}" destId="{D620B2F2-6171-434E-835B-2110F01A59DC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A6D0753-F56F-4EF2-B3B5-1F56831068E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265012D-1F6C-4DEE-BA1C-4A0A413D438F}">
      <dgm:prSet custT="1"/>
      <dgm:spPr/>
      <dgm:t>
        <a:bodyPr/>
        <a:lstStyle/>
        <a:p>
          <a:pPr rtl="0"/>
          <a:r>
            <a:rPr lang="en-US" sz="2400" i="1" dirty="0" smtClean="0">
              <a:latin typeface="+mj-lt"/>
            </a:rPr>
            <a:t>All Parliaments Waste:</a:t>
          </a:r>
          <a:endParaRPr lang="en-US" sz="2400" dirty="0">
            <a:latin typeface="+mj-lt"/>
          </a:endParaRPr>
        </a:p>
      </dgm:t>
    </dgm:pt>
    <dgm:pt modelId="{90E925F9-D580-43FE-9713-056AB39AECFA}" type="parTrans" cxnId="{DAA38F86-97B1-46BF-BE76-693B3D85C999}">
      <dgm:prSet/>
      <dgm:spPr/>
      <dgm:t>
        <a:bodyPr/>
        <a:lstStyle/>
        <a:p>
          <a:endParaRPr lang="en-US"/>
        </a:p>
      </dgm:t>
    </dgm:pt>
    <dgm:pt modelId="{7D2E938E-DD7E-4367-8267-ED2559A5B6C7}" type="sibTrans" cxnId="{DAA38F86-97B1-46BF-BE76-693B3D85C999}">
      <dgm:prSet/>
      <dgm:spPr/>
      <dgm:t>
        <a:bodyPr/>
        <a:lstStyle/>
        <a:p>
          <a:endParaRPr lang="en-US"/>
        </a:p>
      </dgm:t>
    </dgm:pt>
    <dgm:pt modelId="{9FF67D15-8662-4FD4-8D11-DEBB872D0D48}">
      <dgm:prSet custT="1"/>
      <dgm:spPr/>
      <dgm:t>
        <a:bodyPr/>
        <a:lstStyle/>
        <a:p>
          <a:pPr rtl="0"/>
          <a:r>
            <a:rPr lang="en-US" sz="2400" dirty="0" smtClean="0">
              <a:latin typeface="+mj-lt"/>
            </a:rPr>
            <a:t>Time</a:t>
          </a:r>
          <a:endParaRPr lang="en-US" sz="2400" dirty="0">
            <a:latin typeface="+mj-lt"/>
          </a:endParaRPr>
        </a:p>
      </dgm:t>
    </dgm:pt>
    <dgm:pt modelId="{E5CF10E2-385C-42DD-923D-E3B5E430D73E}" type="parTrans" cxnId="{0FD180D2-58CD-41BD-A536-8B2F6950D3ED}">
      <dgm:prSet/>
      <dgm:spPr/>
      <dgm:t>
        <a:bodyPr/>
        <a:lstStyle/>
        <a:p>
          <a:endParaRPr lang="en-US"/>
        </a:p>
      </dgm:t>
    </dgm:pt>
    <dgm:pt modelId="{1611B367-3CB4-492D-9A1E-EBDE5B7C707E}" type="sibTrans" cxnId="{0FD180D2-58CD-41BD-A536-8B2F6950D3ED}">
      <dgm:prSet/>
      <dgm:spPr/>
      <dgm:t>
        <a:bodyPr/>
        <a:lstStyle/>
        <a:p>
          <a:endParaRPr lang="en-US"/>
        </a:p>
      </dgm:t>
    </dgm:pt>
    <dgm:pt modelId="{075E72D0-E002-4DA4-B19A-E30F3A17C63A}">
      <dgm:prSet custT="1"/>
      <dgm:spPr/>
      <dgm:t>
        <a:bodyPr/>
        <a:lstStyle/>
        <a:p>
          <a:pPr rtl="0"/>
          <a:r>
            <a:rPr lang="en-US" sz="2400" dirty="0" smtClean="0">
              <a:latin typeface="+mj-lt"/>
            </a:rPr>
            <a:t>Money </a:t>
          </a:r>
          <a:endParaRPr lang="en-US" sz="2400" dirty="0">
            <a:latin typeface="+mj-lt"/>
          </a:endParaRPr>
        </a:p>
      </dgm:t>
    </dgm:pt>
    <dgm:pt modelId="{F3339E8C-FB7A-49DB-8DE5-8FC38FAFD22B}" type="parTrans" cxnId="{6A64EDFF-F756-4D18-935D-C2C4A0E7FF84}">
      <dgm:prSet/>
      <dgm:spPr/>
      <dgm:t>
        <a:bodyPr/>
        <a:lstStyle/>
        <a:p>
          <a:endParaRPr lang="en-US"/>
        </a:p>
      </dgm:t>
    </dgm:pt>
    <dgm:pt modelId="{995AAF57-112C-4B8D-A6E9-628E82A9A424}" type="sibTrans" cxnId="{6A64EDFF-F756-4D18-935D-C2C4A0E7FF84}">
      <dgm:prSet/>
      <dgm:spPr/>
      <dgm:t>
        <a:bodyPr/>
        <a:lstStyle/>
        <a:p>
          <a:endParaRPr lang="en-US"/>
        </a:p>
      </dgm:t>
    </dgm:pt>
    <dgm:pt modelId="{C083EBC8-A151-469A-A205-8B98CDC46B54}">
      <dgm:prSet custT="1"/>
      <dgm:spPr/>
      <dgm:t>
        <a:bodyPr/>
        <a:lstStyle/>
        <a:p>
          <a:pPr rtl="0"/>
          <a:r>
            <a:rPr lang="en-US" sz="2400" dirty="0" smtClean="0">
              <a:latin typeface="+mj-lt"/>
            </a:rPr>
            <a:t>Resources</a:t>
          </a:r>
          <a:r>
            <a:rPr lang="en-US" sz="2900" dirty="0" smtClean="0"/>
            <a:t> </a:t>
          </a:r>
          <a:endParaRPr lang="en-US" sz="2900" dirty="0"/>
        </a:p>
      </dgm:t>
    </dgm:pt>
    <dgm:pt modelId="{C5DB51CD-648B-4BFC-9876-C03A83412CCF}" type="parTrans" cxnId="{D0C6018A-1936-4A0E-A601-929B57BB934D}">
      <dgm:prSet/>
      <dgm:spPr/>
      <dgm:t>
        <a:bodyPr/>
        <a:lstStyle/>
        <a:p>
          <a:endParaRPr lang="en-US"/>
        </a:p>
      </dgm:t>
    </dgm:pt>
    <dgm:pt modelId="{E8AC3B77-F3A0-491A-8791-ADF050EE03C9}" type="sibTrans" cxnId="{D0C6018A-1936-4A0E-A601-929B57BB934D}">
      <dgm:prSet/>
      <dgm:spPr/>
      <dgm:t>
        <a:bodyPr/>
        <a:lstStyle/>
        <a:p>
          <a:endParaRPr lang="en-US"/>
        </a:p>
      </dgm:t>
    </dgm:pt>
    <dgm:pt modelId="{81BD2634-A672-4F63-9886-E012E9A7C742}" type="pres">
      <dgm:prSet presAssocID="{6A6D0753-F56F-4EF2-B3B5-1F56831068E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D3066DA-49CD-41D5-BC6C-7C8396AF327B}" type="pres">
      <dgm:prSet presAssocID="{7265012D-1F6C-4DEE-BA1C-4A0A413D438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2F4B6E-A554-4EA4-90DD-6CB967003CBB}" type="pres">
      <dgm:prSet presAssocID="{7265012D-1F6C-4DEE-BA1C-4A0A413D438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FD180D2-58CD-41BD-A536-8B2F6950D3ED}" srcId="{7265012D-1F6C-4DEE-BA1C-4A0A413D438F}" destId="{9FF67D15-8662-4FD4-8D11-DEBB872D0D48}" srcOrd="0" destOrd="0" parTransId="{E5CF10E2-385C-42DD-923D-E3B5E430D73E}" sibTransId="{1611B367-3CB4-492D-9A1E-EBDE5B7C707E}"/>
    <dgm:cxn modelId="{2D97DABC-705B-4E5F-A653-AD0209BF0F2C}" type="presOf" srcId="{9FF67D15-8662-4FD4-8D11-DEBB872D0D48}" destId="{D02F4B6E-A554-4EA4-90DD-6CB967003CBB}" srcOrd="0" destOrd="0" presId="urn:microsoft.com/office/officeart/2005/8/layout/vList2"/>
    <dgm:cxn modelId="{0753DCE5-C783-482F-A0FB-2FB606FA5D95}" type="presOf" srcId="{7265012D-1F6C-4DEE-BA1C-4A0A413D438F}" destId="{0D3066DA-49CD-41D5-BC6C-7C8396AF327B}" srcOrd="0" destOrd="0" presId="urn:microsoft.com/office/officeart/2005/8/layout/vList2"/>
    <dgm:cxn modelId="{15C11C10-A5C1-4C54-85E3-4356506C29B8}" type="presOf" srcId="{075E72D0-E002-4DA4-B19A-E30F3A17C63A}" destId="{D02F4B6E-A554-4EA4-90DD-6CB967003CBB}" srcOrd="0" destOrd="1" presId="urn:microsoft.com/office/officeart/2005/8/layout/vList2"/>
    <dgm:cxn modelId="{6A64EDFF-F756-4D18-935D-C2C4A0E7FF84}" srcId="{7265012D-1F6C-4DEE-BA1C-4A0A413D438F}" destId="{075E72D0-E002-4DA4-B19A-E30F3A17C63A}" srcOrd="1" destOrd="0" parTransId="{F3339E8C-FB7A-49DB-8DE5-8FC38FAFD22B}" sibTransId="{995AAF57-112C-4B8D-A6E9-628E82A9A424}"/>
    <dgm:cxn modelId="{23C6B796-842A-4715-92A8-4B58565DA8E6}" type="presOf" srcId="{C083EBC8-A151-469A-A205-8B98CDC46B54}" destId="{D02F4B6E-A554-4EA4-90DD-6CB967003CBB}" srcOrd="0" destOrd="2" presId="urn:microsoft.com/office/officeart/2005/8/layout/vList2"/>
    <dgm:cxn modelId="{DAA38F86-97B1-46BF-BE76-693B3D85C999}" srcId="{6A6D0753-F56F-4EF2-B3B5-1F56831068EB}" destId="{7265012D-1F6C-4DEE-BA1C-4A0A413D438F}" srcOrd="0" destOrd="0" parTransId="{90E925F9-D580-43FE-9713-056AB39AECFA}" sibTransId="{7D2E938E-DD7E-4367-8267-ED2559A5B6C7}"/>
    <dgm:cxn modelId="{D0C6018A-1936-4A0E-A601-929B57BB934D}" srcId="{7265012D-1F6C-4DEE-BA1C-4A0A413D438F}" destId="{C083EBC8-A151-469A-A205-8B98CDC46B54}" srcOrd="2" destOrd="0" parTransId="{C5DB51CD-648B-4BFC-9876-C03A83412CCF}" sibTransId="{E8AC3B77-F3A0-491A-8791-ADF050EE03C9}"/>
    <dgm:cxn modelId="{0D454329-4019-4BA8-B842-F5F94F3CF9A6}" type="presOf" srcId="{6A6D0753-F56F-4EF2-B3B5-1F56831068EB}" destId="{81BD2634-A672-4F63-9886-E012E9A7C742}" srcOrd="0" destOrd="0" presId="urn:microsoft.com/office/officeart/2005/8/layout/vList2"/>
    <dgm:cxn modelId="{72C5A71B-E111-49BB-A590-1A57730A82F9}" type="presParOf" srcId="{81BD2634-A672-4F63-9886-E012E9A7C742}" destId="{0D3066DA-49CD-41D5-BC6C-7C8396AF327B}" srcOrd="0" destOrd="0" presId="urn:microsoft.com/office/officeart/2005/8/layout/vList2"/>
    <dgm:cxn modelId="{01288CF1-8895-4F32-AB7F-A869407DB449}" type="presParOf" srcId="{81BD2634-A672-4F63-9886-E012E9A7C742}" destId="{D02F4B6E-A554-4EA4-90DD-6CB967003CB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6A235E8-4EDB-40C4-A67C-08EAB03C19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DF5520-C9BB-42C6-99DA-2C7F1FBA250F}">
      <dgm:prSet custT="1"/>
      <dgm:spPr/>
      <dgm:t>
        <a:bodyPr/>
        <a:lstStyle/>
        <a:p>
          <a:pPr rtl="0"/>
          <a:r>
            <a:rPr lang="en-US" sz="2400" i="1" dirty="0" smtClean="0">
              <a:latin typeface="+mj-lt"/>
            </a:rPr>
            <a:t>Greater Parliamentary: </a:t>
          </a:r>
          <a:endParaRPr lang="en-US" sz="2400" i="1" dirty="0">
            <a:latin typeface="+mj-lt"/>
          </a:endParaRPr>
        </a:p>
      </dgm:t>
    </dgm:pt>
    <dgm:pt modelId="{B9AE1104-A8EB-4DD1-8577-BDB451694BAC}" type="parTrans" cxnId="{C7FAAB21-A3FF-4976-B2E8-754C4AE6319E}">
      <dgm:prSet/>
      <dgm:spPr/>
      <dgm:t>
        <a:bodyPr/>
        <a:lstStyle/>
        <a:p>
          <a:endParaRPr lang="en-US"/>
        </a:p>
      </dgm:t>
    </dgm:pt>
    <dgm:pt modelId="{58A322E0-555A-4DE3-8B8F-E83230E283F5}" type="sibTrans" cxnId="{C7FAAB21-A3FF-4976-B2E8-754C4AE6319E}">
      <dgm:prSet/>
      <dgm:spPr/>
      <dgm:t>
        <a:bodyPr/>
        <a:lstStyle/>
        <a:p>
          <a:endParaRPr lang="en-US"/>
        </a:p>
      </dgm:t>
    </dgm:pt>
    <dgm:pt modelId="{202766A0-AC8C-4B12-8137-F43BE5B4040A}">
      <dgm:prSet custT="1"/>
      <dgm:spPr/>
      <dgm:t>
        <a:bodyPr/>
        <a:lstStyle/>
        <a:p>
          <a:pPr marL="457200" indent="-171450" rtl="0"/>
          <a:r>
            <a:rPr lang="en-US" sz="2400" dirty="0" smtClean="0">
              <a:latin typeface="+mj-lt"/>
            </a:rPr>
            <a:t> Transparency</a:t>
          </a:r>
          <a:endParaRPr lang="en-US" sz="2400" dirty="0">
            <a:latin typeface="+mj-lt"/>
          </a:endParaRPr>
        </a:p>
      </dgm:t>
    </dgm:pt>
    <dgm:pt modelId="{35C92861-E06B-4762-ACF7-B268B9911551}" type="parTrans" cxnId="{2DB3795A-E8A7-46DC-ACD9-39D7F32F0B7A}">
      <dgm:prSet/>
      <dgm:spPr/>
      <dgm:t>
        <a:bodyPr/>
        <a:lstStyle/>
        <a:p>
          <a:endParaRPr lang="en-US"/>
        </a:p>
      </dgm:t>
    </dgm:pt>
    <dgm:pt modelId="{C5BFB65B-B5C4-46EF-8A41-C1977E6F580B}" type="sibTrans" cxnId="{2DB3795A-E8A7-46DC-ACD9-39D7F32F0B7A}">
      <dgm:prSet/>
      <dgm:spPr/>
      <dgm:t>
        <a:bodyPr/>
        <a:lstStyle/>
        <a:p>
          <a:endParaRPr lang="en-US"/>
        </a:p>
      </dgm:t>
    </dgm:pt>
    <dgm:pt modelId="{74E33FE9-FD60-451C-BCE2-BB77FD746B8D}">
      <dgm:prSet custT="1"/>
      <dgm:spPr/>
      <dgm:t>
        <a:bodyPr/>
        <a:lstStyle/>
        <a:p>
          <a:pPr marL="457200" indent="-171450" rtl="0"/>
          <a:r>
            <a:rPr lang="en-US" sz="2400" dirty="0" smtClean="0">
              <a:latin typeface="+mj-lt"/>
            </a:rPr>
            <a:t> Accountability</a:t>
          </a:r>
          <a:endParaRPr lang="en-US" sz="2400" dirty="0">
            <a:latin typeface="+mj-lt"/>
          </a:endParaRPr>
        </a:p>
      </dgm:t>
    </dgm:pt>
    <dgm:pt modelId="{835CDD30-8B52-40B2-B180-53E2E683310A}" type="parTrans" cxnId="{4CCF7F56-D458-4DA7-97FA-0DE1AE5FB4BE}">
      <dgm:prSet/>
      <dgm:spPr/>
      <dgm:t>
        <a:bodyPr/>
        <a:lstStyle/>
        <a:p>
          <a:endParaRPr lang="en-US"/>
        </a:p>
      </dgm:t>
    </dgm:pt>
    <dgm:pt modelId="{5724C88C-5AF8-4A0A-9642-7FC13B901A51}" type="sibTrans" cxnId="{4CCF7F56-D458-4DA7-97FA-0DE1AE5FB4BE}">
      <dgm:prSet/>
      <dgm:spPr/>
      <dgm:t>
        <a:bodyPr/>
        <a:lstStyle/>
        <a:p>
          <a:endParaRPr lang="en-US"/>
        </a:p>
      </dgm:t>
    </dgm:pt>
    <dgm:pt modelId="{0FEBDE4B-1CE4-4D42-965A-80D22B2EB3A4}">
      <dgm:prSet custT="1"/>
      <dgm:spPr/>
      <dgm:t>
        <a:bodyPr/>
        <a:lstStyle/>
        <a:p>
          <a:pPr marL="457200" indent="-171450" rtl="0"/>
          <a:r>
            <a:rPr lang="en-US" sz="2400" dirty="0" smtClean="0">
              <a:latin typeface="+mj-lt"/>
            </a:rPr>
            <a:t> Overall efficiency in the law-making process</a:t>
          </a:r>
          <a:endParaRPr lang="en-US" sz="2400" dirty="0">
            <a:latin typeface="+mj-lt"/>
          </a:endParaRPr>
        </a:p>
      </dgm:t>
    </dgm:pt>
    <dgm:pt modelId="{4929C2BD-86B1-466E-9D67-F786E55F6443}" type="parTrans" cxnId="{F3788B42-B47D-4290-BD0D-C8CF485BF6FE}">
      <dgm:prSet/>
      <dgm:spPr/>
      <dgm:t>
        <a:bodyPr/>
        <a:lstStyle/>
        <a:p>
          <a:endParaRPr lang="en-US"/>
        </a:p>
      </dgm:t>
    </dgm:pt>
    <dgm:pt modelId="{7607D33A-A00F-4123-B023-AB5ED188DD4A}" type="sibTrans" cxnId="{F3788B42-B47D-4290-BD0D-C8CF485BF6FE}">
      <dgm:prSet/>
      <dgm:spPr/>
      <dgm:t>
        <a:bodyPr/>
        <a:lstStyle/>
        <a:p>
          <a:endParaRPr lang="en-US"/>
        </a:p>
      </dgm:t>
    </dgm:pt>
    <dgm:pt modelId="{533F7663-4F95-4E6D-9C3C-0B24A7BF96BC}" type="pres">
      <dgm:prSet presAssocID="{36A235E8-4EDB-40C4-A67C-08EAB03C199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876BF9-CE1F-41BA-BA29-9FF63F68114A}" type="pres">
      <dgm:prSet presAssocID="{C3DF5520-C9BB-42C6-99DA-2C7F1FBA250F}" presName="parentText" presStyleLbl="node1" presStyleIdx="0" presStyleCnt="1" custScaleX="89027" custScaleY="6351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64D2AC-FD15-4A20-B634-3494D90F22E3}" type="pres">
      <dgm:prSet presAssocID="{C3DF5520-C9BB-42C6-99DA-2C7F1FBA250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0CB0EEE-EC88-4512-B0FB-03C83456C44B}" type="presOf" srcId="{74E33FE9-FD60-451C-BCE2-BB77FD746B8D}" destId="{6F64D2AC-FD15-4A20-B634-3494D90F22E3}" srcOrd="0" destOrd="1" presId="urn:microsoft.com/office/officeart/2005/8/layout/vList2"/>
    <dgm:cxn modelId="{18BE3330-4E3E-4580-BBAD-4DF3945E92DA}" type="presOf" srcId="{202766A0-AC8C-4B12-8137-F43BE5B4040A}" destId="{6F64D2AC-FD15-4A20-B634-3494D90F22E3}" srcOrd="0" destOrd="0" presId="urn:microsoft.com/office/officeart/2005/8/layout/vList2"/>
    <dgm:cxn modelId="{837C537F-3437-4878-B5E7-4DE11D57DFFF}" type="presOf" srcId="{0FEBDE4B-1CE4-4D42-965A-80D22B2EB3A4}" destId="{6F64D2AC-FD15-4A20-B634-3494D90F22E3}" srcOrd="0" destOrd="2" presId="urn:microsoft.com/office/officeart/2005/8/layout/vList2"/>
    <dgm:cxn modelId="{F3788B42-B47D-4290-BD0D-C8CF485BF6FE}" srcId="{C3DF5520-C9BB-42C6-99DA-2C7F1FBA250F}" destId="{0FEBDE4B-1CE4-4D42-965A-80D22B2EB3A4}" srcOrd="2" destOrd="0" parTransId="{4929C2BD-86B1-466E-9D67-F786E55F6443}" sibTransId="{7607D33A-A00F-4123-B023-AB5ED188DD4A}"/>
    <dgm:cxn modelId="{C7FAAB21-A3FF-4976-B2E8-754C4AE6319E}" srcId="{36A235E8-4EDB-40C4-A67C-08EAB03C199A}" destId="{C3DF5520-C9BB-42C6-99DA-2C7F1FBA250F}" srcOrd="0" destOrd="0" parTransId="{B9AE1104-A8EB-4DD1-8577-BDB451694BAC}" sibTransId="{58A322E0-555A-4DE3-8B8F-E83230E283F5}"/>
    <dgm:cxn modelId="{2DB3795A-E8A7-46DC-ACD9-39D7F32F0B7A}" srcId="{C3DF5520-C9BB-42C6-99DA-2C7F1FBA250F}" destId="{202766A0-AC8C-4B12-8137-F43BE5B4040A}" srcOrd="0" destOrd="0" parTransId="{35C92861-E06B-4762-ACF7-B268B9911551}" sibTransId="{C5BFB65B-B5C4-46EF-8A41-C1977E6F580B}"/>
    <dgm:cxn modelId="{814A212F-0493-45DC-B69D-E7C4FF7860DF}" type="presOf" srcId="{36A235E8-4EDB-40C4-A67C-08EAB03C199A}" destId="{533F7663-4F95-4E6D-9C3C-0B24A7BF96BC}" srcOrd="0" destOrd="0" presId="urn:microsoft.com/office/officeart/2005/8/layout/vList2"/>
    <dgm:cxn modelId="{1E7F7911-5B09-4F2F-99AF-55311DA7F33C}" type="presOf" srcId="{C3DF5520-C9BB-42C6-99DA-2C7F1FBA250F}" destId="{5C876BF9-CE1F-41BA-BA29-9FF63F68114A}" srcOrd="0" destOrd="0" presId="urn:microsoft.com/office/officeart/2005/8/layout/vList2"/>
    <dgm:cxn modelId="{4CCF7F56-D458-4DA7-97FA-0DE1AE5FB4BE}" srcId="{C3DF5520-C9BB-42C6-99DA-2C7F1FBA250F}" destId="{74E33FE9-FD60-451C-BCE2-BB77FD746B8D}" srcOrd="1" destOrd="0" parTransId="{835CDD30-8B52-40B2-B180-53E2E683310A}" sibTransId="{5724C88C-5AF8-4A0A-9642-7FC13B901A51}"/>
    <dgm:cxn modelId="{6D4391EC-52A5-455D-8AF7-83A4A755D9B4}" type="presParOf" srcId="{533F7663-4F95-4E6D-9C3C-0B24A7BF96BC}" destId="{5C876BF9-CE1F-41BA-BA29-9FF63F68114A}" srcOrd="0" destOrd="0" presId="urn:microsoft.com/office/officeart/2005/8/layout/vList2"/>
    <dgm:cxn modelId="{44E0D47E-6128-41F2-AC1E-D7E05A7C2BC0}" type="presParOf" srcId="{533F7663-4F95-4E6D-9C3C-0B24A7BF96BC}" destId="{6F64D2AC-FD15-4A20-B634-3494D90F22E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0FBF667C-37FA-455E-957C-84BB9B08082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A5799D9-66F2-4458-9D2F-12B608E0DDC0}">
      <dgm:prSet/>
      <dgm:spPr/>
      <dgm:t>
        <a:bodyPr/>
        <a:lstStyle/>
        <a:p>
          <a:pPr rtl="0"/>
          <a:r>
            <a:rPr lang="en-US" dirty="0" smtClean="0"/>
            <a:t>TEXT format</a:t>
          </a:r>
          <a:endParaRPr lang="en-US" dirty="0"/>
        </a:p>
      </dgm:t>
    </dgm:pt>
    <dgm:pt modelId="{E49DEB92-F287-4B91-98EB-9CC1A560348C}" type="parTrans" cxnId="{8BED245A-BEC5-46F3-8DE8-AE47BD6A77A5}">
      <dgm:prSet/>
      <dgm:spPr/>
      <dgm:t>
        <a:bodyPr/>
        <a:lstStyle/>
        <a:p>
          <a:endParaRPr lang="en-US"/>
        </a:p>
      </dgm:t>
    </dgm:pt>
    <dgm:pt modelId="{8AA1E2FD-3FB7-47C6-B6E6-4D46A0D44BAF}" type="sibTrans" cxnId="{8BED245A-BEC5-46F3-8DE8-AE47BD6A77A5}">
      <dgm:prSet/>
      <dgm:spPr/>
      <dgm:t>
        <a:bodyPr/>
        <a:lstStyle/>
        <a:p>
          <a:endParaRPr lang="en-US"/>
        </a:p>
      </dgm:t>
    </dgm:pt>
    <dgm:pt modelId="{DF6FBF0D-4C37-47CB-9DB7-B56B687E873B}">
      <dgm:prSet/>
      <dgm:spPr/>
      <dgm:t>
        <a:bodyPr/>
        <a:lstStyle/>
        <a:p>
          <a:pPr rtl="0"/>
          <a:r>
            <a:rPr lang="en-US" dirty="0" smtClean="0"/>
            <a:t>Preliminary version</a:t>
          </a:r>
          <a:endParaRPr lang="en-US" dirty="0"/>
        </a:p>
      </dgm:t>
    </dgm:pt>
    <dgm:pt modelId="{92CC19A6-63AB-4CB4-95A2-BCF6204853BC}" type="parTrans" cxnId="{704F0FFE-39E9-4B5A-B171-793666CDE69C}">
      <dgm:prSet/>
      <dgm:spPr/>
      <dgm:t>
        <a:bodyPr/>
        <a:lstStyle/>
        <a:p>
          <a:endParaRPr lang="en-US"/>
        </a:p>
      </dgm:t>
    </dgm:pt>
    <dgm:pt modelId="{E89159A7-DF93-444E-AD02-968D6D53D342}" type="sibTrans" cxnId="{704F0FFE-39E9-4B5A-B171-793666CDE69C}">
      <dgm:prSet/>
      <dgm:spPr/>
      <dgm:t>
        <a:bodyPr/>
        <a:lstStyle/>
        <a:p>
          <a:endParaRPr lang="en-US"/>
        </a:p>
      </dgm:t>
    </dgm:pt>
    <dgm:pt modelId="{CC4CA5EB-5C8E-4467-92FE-1D1A6DA17F84}">
      <dgm:prSet/>
      <dgm:spPr/>
      <dgm:t>
        <a:bodyPr/>
        <a:lstStyle/>
        <a:p>
          <a:pPr rtl="0"/>
          <a:r>
            <a:rPr lang="en-US" dirty="0" smtClean="0"/>
            <a:t>Final version</a:t>
          </a:r>
          <a:endParaRPr lang="en-US" dirty="0"/>
        </a:p>
      </dgm:t>
    </dgm:pt>
    <dgm:pt modelId="{88C2A835-2A9E-483D-B7B2-8844C54037E1}" type="parTrans" cxnId="{DE8C37C3-A68B-4E60-8BDA-4CA902E10499}">
      <dgm:prSet/>
      <dgm:spPr/>
      <dgm:t>
        <a:bodyPr/>
        <a:lstStyle/>
        <a:p>
          <a:endParaRPr lang="en-US"/>
        </a:p>
      </dgm:t>
    </dgm:pt>
    <dgm:pt modelId="{789F5E6B-1C27-4916-BD6E-D6D4045C8EC7}" type="sibTrans" cxnId="{DE8C37C3-A68B-4E60-8BDA-4CA902E10499}">
      <dgm:prSet/>
      <dgm:spPr/>
      <dgm:t>
        <a:bodyPr/>
        <a:lstStyle/>
        <a:p>
          <a:endParaRPr lang="en-US"/>
        </a:p>
      </dgm:t>
    </dgm:pt>
    <dgm:pt modelId="{A0A14A0F-ECFD-47EA-B21F-05BDC7D2390D}">
      <dgm:prSet/>
      <dgm:spPr/>
      <dgm:t>
        <a:bodyPr/>
        <a:lstStyle/>
        <a:p>
          <a:pPr rtl="0"/>
          <a:r>
            <a:rPr lang="en-US" smtClean="0"/>
            <a:t>Video format</a:t>
          </a:r>
          <a:endParaRPr lang="en-US"/>
        </a:p>
      </dgm:t>
    </dgm:pt>
    <dgm:pt modelId="{21967818-9190-4469-8081-92B02093BEC1}" type="parTrans" cxnId="{DCE50542-915C-4410-84E5-B7435974EE91}">
      <dgm:prSet/>
      <dgm:spPr/>
      <dgm:t>
        <a:bodyPr/>
        <a:lstStyle/>
        <a:p>
          <a:endParaRPr lang="en-US"/>
        </a:p>
      </dgm:t>
    </dgm:pt>
    <dgm:pt modelId="{5F738532-17D1-4155-8F6A-A23468E896ED}" type="sibTrans" cxnId="{DCE50542-915C-4410-84E5-B7435974EE91}">
      <dgm:prSet/>
      <dgm:spPr/>
      <dgm:t>
        <a:bodyPr/>
        <a:lstStyle/>
        <a:p>
          <a:endParaRPr lang="en-US"/>
        </a:p>
      </dgm:t>
    </dgm:pt>
    <dgm:pt modelId="{99F7C4A9-EFB4-4388-B6F8-3D906263B689}">
      <dgm:prSet/>
      <dgm:spPr/>
      <dgm:t>
        <a:bodyPr/>
        <a:lstStyle/>
        <a:p>
          <a:pPr rtl="0"/>
          <a:r>
            <a:rPr lang="en-US" smtClean="0"/>
            <a:t>Audio format</a:t>
          </a:r>
          <a:endParaRPr lang="en-US"/>
        </a:p>
      </dgm:t>
    </dgm:pt>
    <dgm:pt modelId="{514CFB37-7179-4617-BD5D-3CB1CF50084E}" type="parTrans" cxnId="{FED0AB0F-9820-431B-B49B-043A053FF944}">
      <dgm:prSet/>
      <dgm:spPr/>
      <dgm:t>
        <a:bodyPr/>
        <a:lstStyle/>
        <a:p>
          <a:endParaRPr lang="en-US"/>
        </a:p>
      </dgm:t>
    </dgm:pt>
    <dgm:pt modelId="{220AEE58-A39B-4DA0-BE1D-C7FCC42A57C2}" type="sibTrans" cxnId="{FED0AB0F-9820-431B-B49B-043A053FF944}">
      <dgm:prSet/>
      <dgm:spPr/>
      <dgm:t>
        <a:bodyPr/>
        <a:lstStyle/>
        <a:p>
          <a:endParaRPr lang="en-US"/>
        </a:p>
      </dgm:t>
    </dgm:pt>
    <dgm:pt modelId="{884D86CF-CFF5-459C-914E-801E3AEE4AF6}" type="pres">
      <dgm:prSet presAssocID="{0FBF667C-37FA-455E-957C-84BB9B080827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22AC1AA-D316-4C63-A68D-1459DD53D5A7}" type="pres">
      <dgm:prSet presAssocID="{0FBF667C-37FA-455E-957C-84BB9B080827}" presName="arrow" presStyleLbl="bgShp" presStyleIdx="0" presStyleCnt="1"/>
      <dgm:spPr/>
    </dgm:pt>
    <dgm:pt modelId="{89DE7C08-B805-4778-BD26-8C4EA600DCBA}" type="pres">
      <dgm:prSet presAssocID="{0FBF667C-37FA-455E-957C-84BB9B080827}" presName="linearProcess" presStyleCnt="0"/>
      <dgm:spPr/>
    </dgm:pt>
    <dgm:pt modelId="{BD04F9B6-257F-4F7F-8B46-3151CA37BBA5}" type="pres">
      <dgm:prSet presAssocID="{EA5799D9-66F2-4458-9D2F-12B608E0DDC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3015C1-86A4-4469-B5A5-52009A48512D}" type="pres">
      <dgm:prSet presAssocID="{8AA1E2FD-3FB7-47C6-B6E6-4D46A0D44BAF}" presName="sibTrans" presStyleCnt="0"/>
      <dgm:spPr/>
    </dgm:pt>
    <dgm:pt modelId="{2D53D978-3907-412A-9499-AB2F3745A8B5}" type="pres">
      <dgm:prSet presAssocID="{A0A14A0F-ECFD-47EA-B21F-05BDC7D2390D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76BE1A-3D68-4657-907C-97B7574D9B8F}" type="pres">
      <dgm:prSet presAssocID="{5F738532-17D1-4155-8F6A-A23468E896ED}" presName="sibTrans" presStyleCnt="0"/>
      <dgm:spPr/>
    </dgm:pt>
    <dgm:pt modelId="{D620B2F2-6171-434E-835B-2110F01A59DC}" type="pres">
      <dgm:prSet presAssocID="{99F7C4A9-EFB4-4388-B6F8-3D906263B689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E8C37C3-A68B-4E60-8BDA-4CA902E10499}" srcId="{EA5799D9-66F2-4458-9D2F-12B608E0DDC0}" destId="{CC4CA5EB-5C8E-4467-92FE-1D1A6DA17F84}" srcOrd="1" destOrd="0" parTransId="{88C2A835-2A9E-483D-B7B2-8844C54037E1}" sibTransId="{789F5E6B-1C27-4916-BD6E-D6D4045C8EC7}"/>
    <dgm:cxn modelId="{8BED245A-BEC5-46F3-8DE8-AE47BD6A77A5}" srcId="{0FBF667C-37FA-455E-957C-84BB9B080827}" destId="{EA5799D9-66F2-4458-9D2F-12B608E0DDC0}" srcOrd="0" destOrd="0" parTransId="{E49DEB92-F287-4B91-98EB-9CC1A560348C}" sibTransId="{8AA1E2FD-3FB7-47C6-B6E6-4D46A0D44BAF}"/>
    <dgm:cxn modelId="{D4E69D32-DE60-484A-A404-128FFE9F48FF}" type="presOf" srcId="{0FBF667C-37FA-455E-957C-84BB9B080827}" destId="{884D86CF-CFF5-459C-914E-801E3AEE4AF6}" srcOrd="0" destOrd="0" presId="urn:microsoft.com/office/officeart/2005/8/layout/hProcess9"/>
    <dgm:cxn modelId="{CA395C68-D2B5-42F9-A92B-06EFF6F53F76}" type="presOf" srcId="{DF6FBF0D-4C37-47CB-9DB7-B56B687E873B}" destId="{BD04F9B6-257F-4F7F-8B46-3151CA37BBA5}" srcOrd="0" destOrd="1" presId="urn:microsoft.com/office/officeart/2005/8/layout/hProcess9"/>
    <dgm:cxn modelId="{C1945C9B-9D07-43D4-BBF5-CD2CE6A1559F}" type="presOf" srcId="{CC4CA5EB-5C8E-4467-92FE-1D1A6DA17F84}" destId="{BD04F9B6-257F-4F7F-8B46-3151CA37BBA5}" srcOrd="0" destOrd="2" presId="urn:microsoft.com/office/officeart/2005/8/layout/hProcess9"/>
    <dgm:cxn modelId="{3938056C-ADCC-4C7C-8DF6-E9DB483343F3}" type="presOf" srcId="{99F7C4A9-EFB4-4388-B6F8-3D906263B689}" destId="{D620B2F2-6171-434E-835B-2110F01A59DC}" srcOrd="0" destOrd="0" presId="urn:microsoft.com/office/officeart/2005/8/layout/hProcess9"/>
    <dgm:cxn modelId="{704F0FFE-39E9-4B5A-B171-793666CDE69C}" srcId="{EA5799D9-66F2-4458-9D2F-12B608E0DDC0}" destId="{DF6FBF0D-4C37-47CB-9DB7-B56B687E873B}" srcOrd="0" destOrd="0" parTransId="{92CC19A6-63AB-4CB4-95A2-BCF6204853BC}" sibTransId="{E89159A7-DF93-444E-AD02-968D6D53D342}"/>
    <dgm:cxn modelId="{FED0AB0F-9820-431B-B49B-043A053FF944}" srcId="{0FBF667C-37FA-455E-957C-84BB9B080827}" destId="{99F7C4A9-EFB4-4388-B6F8-3D906263B689}" srcOrd="2" destOrd="0" parTransId="{514CFB37-7179-4617-BD5D-3CB1CF50084E}" sibTransId="{220AEE58-A39B-4DA0-BE1D-C7FCC42A57C2}"/>
    <dgm:cxn modelId="{DCE50542-915C-4410-84E5-B7435974EE91}" srcId="{0FBF667C-37FA-455E-957C-84BB9B080827}" destId="{A0A14A0F-ECFD-47EA-B21F-05BDC7D2390D}" srcOrd="1" destOrd="0" parTransId="{21967818-9190-4469-8081-92B02093BEC1}" sibTransId="{5F738532-17D1-4155-8F6A-A23468E896ED}"/>
    <dgm:cxn modelId="{647C004F-2BAE-4537-B621-22B5EC7168FA}" type="presOf" srcId="{A0A14A0F-ECFD-47EA-B21F-05BDC7D2390D}" destId="{2D53D978-3907-412A-9499-AB2F3745A8B5}" srcOrd="0" destOrd="0" presId="urn:microsoft.com/office/officeart/2005/8/layout/hProcess9"/>
    <dgm:cxn modelId="{D81134CC-1F56-4604-81E0-B40F2AC4D1AB}" type="presOf" srcId="{EA5799D9-66F2-4458-9D2F-12B608E0DDC0}" destId="{BD04F9B6-257F-4F7F-8B46-3151CA37BBA5}" srcOrd="0" destOrd="0" presId="urn:microsoft.com/office/officeart/2005/8/layout/hProcess9"/>
    <dgm:cxn modelId="{F07AC250-3778-4369-8CD7-191E12185084}" type="presParOf" srcId="{884D86CF-CFF5-459C-914E-801E3AEE4AF6}" destId="{022AC1AA-D316-4C63-A68D-1459DD53D5A7}" srcOrd="0" destOrd="0" presId="urn:microsoft.com/office/officeart/2005/8/layout/hProcess9"/>
    <dgm:cxn modelId="{3DC9D065-2099-4B96-B2E6-AAD947264999}" type="presParOf" srcId="{884D86CF-CFF5-459C-914E-801E3AEE4AF6}" destId="{89DE7C08-B805-4778-BD26-8C4EA600DCBA}" srcOrd="1" destOrd="0" presId="urn:microsoft.com/office/officeart/2005/8/layout/hProcess9"/>
    <dgm:cxn modelId="{DA19C124-96DA-4E82-9C15-D10D8A91ACC4}" type="presParOf" srcId="{89DE7C08-B805-4778-BD26-8C4EA600DCBA}" destId="{BD04F9B6-257F-4F7F-8B46-3151CA37BBA5}" srcOrd="0" destOrd="0" presId="urn:microsoft.com/office/officeart/2005/8/layout/hProcess9"/>
    <dgm:cxn modelId="{3D149129-9FBA-4B6D-B280-37EEF4ADCE4B}" type="presParOf" srcId="{89DE7C08-B805-4778-BD26-8C4EA600DCBA}" destId="{6B3015C1-86A4-4469-B5A5-52009A48512D}" srcOrd="1" destOrd="0" presId="urn:microsoft.com/office/officeart/2005/8/layout/hProcess9"/>
    <dgm:cxn modelId="{826F5E22-B3FF-4BDE-9BA2-CA235608AD39}" type="presParOf" srcId="{89DE7C08-B805-4778-BD26-8C4EA600DCBA}" destId="{2D53D978-3907-412A-9499-AB2F3745A8B5}" srcOrd="2" destOrd="0" presId="urn:microsoft.com/office/officeart/2005/8/layout/hProcess9"/>
    <dgm:cxn modelId="{6D95DC4F-AED5-4377-909E-5F54FCEEFECD}" type="presParOf" srcId="{89DE7C08-B805-4778-BD26-8C4EA600DCBA}" destId="{3176BE1A-3D68-4657-907C-97B7574D9B8F}" srcOrd="3" destOrd="0" presId="urn:microsoft.com/office/officeart/2005/8/layout/hProcess9"/>
    <dgm:cxn modelId="{B75EECB1-96AC-4DFE-BF2C-EFC4C3BB223E}" type="presParOf" srcId="{89DE7C08-B805-4778-BD26-8C4EA600DCBA}" destId="{D620B2F2-6171-434E-835B-2110F01A59DC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A6D0753-F56F-4EF2-B3B5-1F56831068E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265012D-1F6C-4DEE-BA1C-4A0A413D438F}">
      <dgm:prSet custT="1"/>
      <dgm:spPr/>
      <dgm:t>
        <a:bodyPr/>
        <a:lstStyle/>
        <a:p>
          <a:pPr rtl="0"/>
          <a:r>
            <a:rPr lang="en-US" sz="2400" i="1" dirty="0" smtClean="0">
              <a:latin typeface="+mj-lt"/>
            </a:rPr>
            <a:t>All Parliaments Waste:</a:t>
          </a:r>
          <a:endParaRPr lang="en-US" sz="2400" dirty="0">
            <a:latin typeface="+mj-lt"/>
          </a:endParaRPr>
        </a:p>
      </dgm:t>
    </dgm:pt>
    <dgm:pt modelId="{90E925F9-D580-43FE-9713-056AB39AECFA}" type="parTrans" cxnId="{DAA38F86-97B1-46BF-BE76-693B3D85C999}">
      <dgm:prSet/>
      <dgm:spPr/>
      <dgm:t>
        <a:bodyPr/>
        <a:lstStyle/>
        <a:p>
          <a:endParaRPr lang="en-US"/>
        </a:p>
      </dgm:t>
    </dgm:pt>
    <dgm:pt modelId="{7D2E938E-DD7E-4367-8267-ED2559A5B6C7}" type="sibTrans" cxnId="{DAA38F86-97B1-46BF-BE76-693B3D85C999}">
      <dgm:prSet/>
      <dgm:spPr/>
      <dgm:t>
        <a:bodyPr/>
        <a:lstStyle/>
        <a:p>
          <a:endParaRPr lang="en-US"/>
        </a:p>
      </dgm:t>
    </dgm:pt>
    <dgm:pt modelId="{9FF67D15-8662-4FD4-8D11-DEBB872D0D48}">
      <dgm:prSet custT="1"/>
      <dgm:spPr/>
      <dgm:t>
        <a:bodyPr/>
        <a:lstStyle/>
        <a:p>
          <a:pPr rtl="0"/>
          <a:r>
            <a:rPr lang="en-US" sz="2400" dirty="0" smtClean="0">
              <a:latin typeface="+mj-lt"/>
            </a:rPr>
            <a:t>Time</a:t>
          </a:r>
          <a:endParaRPr lang="en-US" sz="2400" dirty="0">
            <a:latin typeface="+mj-lt"/>
          </a:endParaRPr>
        </a:p>
      </dgm:t>
    </dgm:pt>
    <dgm:pt modelId="{E5CF10E2-385C-42DD-923D-E3B5E430D73E}" type="parTrans" cxnId="{0FD180D2-58CD-41BD-A536-8B2F6950D3ED}">
      <dgm:prSet/>
      <dgm:spPr/>
      <dgm:t>
        <a:bodyPr/>
        <a:lstStyle/>
        <a:p>
          <a:endParaRPr lang="en-US"/>
        </a:p>
      </dgm:t>
    </dgm:pt>
    <dgm:pt modelId="{1611B367-3CB4-492D-9A1E-EBDE5B7C707E}" type="sibTrans" cxnId="{0FD180D2-58CD-41BD-A536-8B2F6950D3ED}">
      <dgm:prSet/>
      <dgm:spPr/>
      <dgm:t>
        <a:bodyPr/>
        <a:lstStyle/>
        <a:p>
          <a:endParaRPr lang="en-US"/>
        </a:p>
      </dgm:t>
    </dgm:pt>
    <dgm:pt modelId="{075E72D0-E002-4DA4-B19A-E30F3A17C63A}">
      <dgm:prSet custT="1"/>
      <dgm:spPr/>
      <dgm:t>
        <a:bodyPr/>
        <a:lstStyle/>
        <a:p>
          <a:pPr rtl="0"/>
          <a:r>
            <a:rPr lang="en-US" sz="2400" dirty="0" smtClean="0">
              <a:latin typeface="+mj-lt"/>
            </a:rPr>
            <a:t>Money </a:t>
          </a:r>
          <a:endParaRPr lang="en-US" sz="2400" dirty="0">
            <a:latin typeface="+mj-lt"/>
          </a:endParaRPr>
        </a:p>
      </dgm:t>
    </dgm:pt>
    <dgm:pt modelId="{F3339E8C-FB7A-49DB-8DE5-8FC38FAFD22B}" type="parTrans" cxnId="{6A64EDFF-F756-4D18-935D-C2C4A0E7FF84}">
      <dgm:prSet/>
      <dgm:spPr/>
      <dgm:t>
        <a:bodyPr/>
        <a:lstStyle/>
        <a:p>
          <a:endParaRPr lang="en-US"/>
        </a:p>
      </dgm:t>
    </dgm:pt>
    <dgm:pt modelId="{995AAF57-112C-4B8D-A6E9-628E82A9A424}" type="sibTrans" cxnId="{6A64EDFF-F756-4D18-935D-C2C4A0E7FF84}">
      <dgm:prSet/>
      <dgm:spPr/>
      <dgm:t>
        <a:bodyPr/>
        <a:lstStyle/>
        <a:p>
          <a:endParaRPr lang="en-US"/>
        </a:p>
      </dgm:t>
    </dgm:pt>
    <dgm:pt modelId="{C083EBC8-A151-469A-A205-8B98CDC46B54}">
      <dgm:prSet custT="1"/>
      <dgm:spPr/>
      <dgm:t>
        <a:bodyPr/>
        <a:lstStyle/>
        <a:p>
          <a:pPr rtl="0"/>
          <a:r>
            <a:rPr lang="en-US" sz="2400" dirty="0" smtClean="0">
              <a:latin typeface="+mj-lt"/>
            </a:rPr>
            <a:t>Resources</a:t>
          </a:r>
          <a:r>
            <a:rPr lang="en-US" sz="2900" dirty="0" smtClean="0"/>
            <a:t> </a:t>
          </a:r>
          <a:endParaRPr lang="en-US" sz="2900" dirty="0"/>
        </a:p>
      </dgm:t>
    </dgm:pt>
    <dgm:pt modelId="{C5DB51CD-648B-4BFC-9876-C03A83412CCF}" type="parTrans" cxnId="{D0C6018A-1936-4A0E-A601-929B57BB934D}">
      <dgm:prSet/>
      <dgm:spPr/>
      <dgm:t>
        <a:bodyPr/>
        <a:lstStyle/>
        <a:p>
          <a:endParaRPr lang="en-US"/>
        </a:p>
      </dgm:t>
    </dgm:pt>
    <dgm:pt modelId="{E8AC3B77-F3A0-491A-8791-ADF050EE03C9}" type="sibTrans" cxnId="{D0C6018A-1936-4A0E-A601-929B57BB934D}">
      <dgm:prSet/>
      <dgm:spPr/>
      <dgm:t>
        <a:bodyPr/>
        <a:lstStyle/>
        <a:p>
          <a:endParaRPr lang="en-US"/>
        </a:p>
      </dgm:t>
    </dgm:pt>
    <dgm:pt modelId="{81BD2634-A672-4F63-9886-E012E9A7C742}" type="pres">
      <dgm:prSet presAssocID="{6A6D0753-F56F-4EF2-B3B5-1F56831068E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D3066DA-49CD-41D5-BC6C-7C8396AF327B}" type="pres">
      <dgm:prSet presAssocID="{7265012D-1F6C-4DEE-BA1C-4A0A413D438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2F4B6E-A554-4EA4-90DD-6CB967003CBB}" type="pres">
      <dgm:prSet presAssocID="{7265012D-1F6C-4DEE-BA1C-4A0A413D438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FD180D2-58CD-41BD-A536-8B2F6950D3ED}" srcId="{7265012D-1F6C-4DEE-BA1C-4A0A413D438F}" destId="{9FF67D15-8662-4FD4-8D11-DEBB872D0D48}" srcOrd="0" destOrd="0" parTransId="{E5CF10E2-385C-42DD-923D-E3B5E430D73E}" sibTransId="{1611B367-3CB4-492D-9A1E-EBDE5B7C707E}"/>
    <dgm:cxn modelId="{38ABC314-EAF0-4DF0-9154-1A8D7B18B2C1}" type="presOf" srcId="{9FF67D15-8662-4FD4-8D11-DEBB872D0D48}" destId="{D02F4B6E-A554-4EA4-90DD-6CB967003CBB}" srcOrd="0" destOrd="0" presId="urn:microsoft.com/office/officeart/2005/8/layout/vList2"/>
    <dgm:cxn modelId="{39F64CDC-4386-423D-B14E-F9A199D5505C}" type="presOf" srcId="{075E72D0-E002-4DA4-B19A-E30F3A17C63A}" destId="{D02F4B6E-A554-4EA4-90DD-6CB967003CBB}" srcOrd="0" destOrd="1" presId="urn:microsoft.com/office/officeart/2005/8/layout/vList2"/>
    <dgm:cxn modelId="{6A64EDFF-F756-4D18-935D-C2C4A0E7FF84}" srcId="{7265012D-1F6C-4DEE-BA1C-4A0A413D438F}" destId="{075E72D0-E002-4DA4-B19A-E30F3A17C63A}" srcOrd="1" destOrd="0" parTransId="{F3339E8C-FB7A-49DB-8DE5-8FC38FAFD22B}" sibTransId="{995AAF57-112C-4B8D-A6E9-628E82A9A424}"/>
    <dgm:cxn modelId="{DAA38F86-97B1-46BF-BE76-693B3D85C999}" srcId="{6A6D0753-F56F-4EF2-B3B5-1F56831068EB}" destId="{7265012D-1F6C-4DEE-BA1C-4A0A413D438F}" srcOrd="0" destOrd="0" parTransId="{90E925F9-D580-43FE-9713-056AB39AECFA}" sibTransId="{7D2E938E-DD7E-4367-8267-ED2559A5B6C7}"/>
    <dgm:cxn modelId="{D0C6018A-1936-4A0E-A601-929B57BB934D}" srcId="{7265012D-1F6C-4DEE-BA1C-4A0A413D438F}" destId="{C083EBC8-A151-469A-A205-8B98CDC46B54}" srcOrd="2" destOrd="0" parTransId="{C5DB51CD-648B-4BFC-9876-C03A83412CCF}" sibTransId="{E8AC3B77-F3A0-491A-8791-ADF050EE03C9}"/>
    <dgm:cxn modelId="{62B6BAC0-E36E-4AE4-9D16-F7D59CFF0885}" type="presOf" srcId="{6A6D0753-F56F-4EF2-B3B5-1F56831068EB}" destId="{81BD2634-A672-4F63-9886-E012E9A7C742}" srcOrd="0" destOrd="0" presId="urn:microsoft.com/office/officeart/2005/8/layout/vList2"/>
    <dgm:cxn modelId="{8E82279B-09C4-4384-A27F-179E151C614D}" type="presOf" srcId="{7265012D-1F6C-4DEE-BA1C-4A0A413D438F}" destId="{0D3066DA-49CD-41D5-BC6C-7C8396AF327B}" srcOrd="0" destOrd="0" presId="urn:microsoft.com/office/officeart/2005/8/layout/vList2"/>
    <dgm:cxn modelId="{F9BC5ABE-6AF0-42F3-94C1-A0748B523E46}" type="presOf" srcId="{C083EBC8-A151-469A-A205-8B98CDC46B54}" destId="{D02F4B6E-A554-4EA4-90DD-6CB967003CBB}" srcOrd="0" destOrd="2" presId="urn:microsoft.com/office/officeart/2005/8/layout/vList2"/>
    <dgm:cxn modelId="{DE465215-E05B-4F7E-AF54-C0ED4BF8C5F8}" type="presParOf" srcId="{81BD2634-A672-4F63-9886-E012E9A7C742}" destId="{0D3066DA-49CD-41D5-BC6C-7C8396AF327B}" srcOrd="0" destOrd="0" presId="urn:microsoft.com/office/officeart/2005/8/layout/vList2"/>
    <dgm:cxn modelId="{F92C8E53-099B-48CB-8105-B57BE2F35EA3}" type="presParOf" srcId="{81BD2634-A672-4F63-9886-E012E9A7C742}" destId="{D02F4B6E-A554-4EA4-90DD-6CB967003CB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36A235E8-4EDB-40C4-A67C-08EAB03C19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DF5520-C9BB-42C6-99DA-2C7F1FBA250F}">
      <dgm:prSet custT="1"/>
      <dgm:spPr/>
      <dgm:t>
        <a:bodyPr/>
        <a:lstStyle/>
        <a:p>
          <a:pPr rtl="0"/>
          <a:r>
            <a:rPr lang="en-US" sz="2400" i="1" dirty="0" smtClean="0">
              <a:latin typeface="+mj-lt"/>
            </a:rPr>
            <a:t>Greater Parliamentary: </a:t>
          </a:r>
          <a:endParaRPr lang="en-US" sz="2400" i="1" dirty="0">
            <a:latin typeface="+mj-lt"/>
          </a:endParaRPr>
        </a:p>
      </dgm:t>
    </dgm:pt>
    <dgm:pt modelId="{B9AE1104-A8EB-4DD1-8577-BDB451694BAC}" type="parTrans" cxnId="{C7FAAB21-A3FF-4976-B2E8-754C4AE6319E}">
      <dgm:prSet/>
      <dgm:spPr/>
      <dgm:t>
        <a:bodyPr/>
        <a:lstStyle/>
        <a:p>
          <a:endParaRPr lang="en-US"/>
        </a:p>
      </dgm:t>
    </dgm:pt>
    <dgm:pt modelId="{58A322E0-555A-4DE3-8B8F-E83230E283F5}" type="sibTrans" cxnId="{C7FAAB21-A3FF-4976-B2E8-754C4AE6319E}">
      <dgm:prSet/>
      <dgm:spPr/>
      <dgm:t>
        <a:bodyPr/>
        <a:lstStyle/>
        <a:p>
          <a:endParaRPr lang="en-US"/>
        </a:p>
      </dgm:t>
    </dgm:pt>
    <dgm:pt modelId="{202766A0-AC8C-4B12-8137-F43BE5B4040A}">
      <dgm:prSet custT="1"/>
      <dgm:spPr/>
      <dgm:t>
        <a:bodyPr/>
        <a:lstStyle/>
        <a:p>
          <a:pPr marL="457200" indent="-171450" rtl="0"/>
          <a:r>
            <a:rPr lang="en-US" sz="2400" dirty="0" smtClean="0">
              <a:latin typeface="+mj-lt"/>
            </a:rPr>
            <a:t> Transparency</a:t>
          </a:r>
          <a:endParaRPr lang="en-US" sz="2400" dirty="0">
            <a:latin typeface="+mj-lt"/>
          </a:endParaRPr>
        </a:p>
      </dgm:t>
    </dgm:pt>
    <dgm:pt modelId="{35C92861-E06B-4762-ACF7-B268B9911551}" type="parTrans" cxnId="{2DB3795A-E8A7-46DC-ACD9-39D7F32F0B7A}">
      <dgm:prSet/>
      <dgm:spPr/>
      <dgm:t>
        <a:bodyPr/>
        <a:lstStyle/>
        <a:p>
          <a:endParaRPr lang="en-US"/>
        </a:p>
      </dgm:t>
    </dgm:pt>
    <dgm:pt modelId="{C5BFB65B-B5C4-46EF-8A41-C1977E6F580B}" type="sibTrans" cxnId="{2DB3795A-E8A7-46DC-ACD9-39D7F32F0B7A}">
      <dgm:prSet/>
      <dgm:spPr/>
      <dgm:t>
        <a:bodyPr/>
        <a:lstStyle/>
        <a:p>
          <a:endParaRPr lang="en-US"/>
        </a:p>
      </dgm:t>
    </dgm:pt>
    <dgm:pt modelId="{74E33FE9-FD60-451C-BCE2-BB77FD746B8D}">
      <dgm:prSet custT="1"/>
      <dgm:spPr/>
      <dgm:t>
        <a:bodyPr/>
        <a:lstStyle/>
        <a:p>
          <a:pPr marL="457200" indent="-171450" rtl="0"/>
          <a:r>
            <a:rPr lang="en-US" sz="2400" dirty="0" smtClean="0">
              <a:latin typeface="+mj-lt"/>
            </a:rPr>
            <a:t> Accountability</a:t>
          </a:r>
          <a:endParaRPr lang="en-US" sz="2400" dirty="0">
            <a:latin typeface="+mj-lt"/>
          </a:endParaRPr>
        </a:p>
      </dgm:t>
    </dgm:pt>
    <dgm:pt modelId="{835CDD30-8B52-40B2-B180-53E2E683310A}" type="parTrans" cxnId="{4CCF7F56-D458-4DA7-97FA-0DE1AE5FB4BE}">
      <dgm:prSet/>
      <dgm:spPr/>
      <dgm:t>
        <a:bodyPr/>
        <a:lstStyle/>
        <a:p>
          <a:endParaRPr lang="en-US"/>
        </a:p>
      </dgm:t>
    </dgm:pt>
    <dgm:pt modelId="{5724C88C-5AF8-4A0A-9642-7FC13B901A51}" type="sibTrans" cxnId="{4CCF7F56-D458-4DA7-97FA-0DE1AE5FB4BE}">
      <dgm:prSet/>
      <dgm:spPr/>
      <dgm:t>
        <a:bodyPr/>
        <a:lstStyle/>
        <a:p>
          <a:endParaRPr lang="en-US"/>
        </a:p>
      </dgm:t>
    </dgm:pt>
    <dgm:pt modelId="{0FEBDE4B-1CE4-4D42-965A-80D22B2EB3A4}">
      <dgm:prSet custT="1"/>
      <dgm:spPr/>
      <dgm:t>
        <a:bodyPr/>
        <a:lstStyle/>
        <a:p>
          <a:pPr marL="457200" indent="-171450" rtl="0"/>
          <a:r>
            <a:rPr lang="en-US" sz="2400" dirty="0" smtClean="0">
              <a:latin typeface="+mj-lt"/>
            </a:rPr>
            <a:t> Overall efficiency in the law-making process</a:t>
          </a:r>
          <a:endParaRPr lang="en-US" sz="2400" dirty="0">
            <a:latin typeface="+mj-lt"/>
          </a:endParaRPr>
        </a:p>
      </dgm:t>
    </dgm:pt>
    <dgm:pt modelId="{4929C2BD-86B1-466E-9D67-F786E55F6443}" type="parTrans" cxnId="{F3788B42-B47D-4290-BD0D-C8CF485BF6FE}">
      <dgm:prSet/>
      <dgm:spPr/>
      <dgm:t>
        <a:bodyPr/>
        <a:lstStyle/>
        <a:p>
          <a:endParaRPr lang="en-US"/>
        </a:p>
      </dgm:t>
    </dgm:pt>
    <dgm:pt modelId="{7607D33A-A00F-4123-B023-AB5ED188DD4A}" type="sibTrans" cxnId="{F3788B42-B47D-4290-BD0D-C8CF485BF6FE}">
      <dgm:prSet/>
      <dgm:spPr/>
      <dgm:t>
        <a:bodyPr/>
        <a:lstStyle/>
        <a:p>
          <a:endParaRPr lang="en-US"/>
        </a:p>
      </dgm:t>
    </dgm:pt>
    <dgm:pt modelId="{533F7663-4F95-4E6D-9C3C-0B24A7BF96BC}" type="pres">
      <dgm:prSet presAssocID="{36A235E8-4EDB-40C4-A67C-08EAB03C199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876BF9-CE1F-41BA-BA29-9FF63F68114A}" type="pres">
      <dgm:prSet presAssocID="{C3DF5520-C9BB-42C6-99DA-2C7F1FBA250F}" presName="parentText" presStyleLbl="node1" presStyleIdx="0" presStyleCnt="1" custScaleX="89027" custScaleY="6351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64D2AC-FD15-4A20-B634-3494D90F22E3}" type="pres">
      <dgm:prSet presAssocID="{C3DF5520-C9BB-42C6-99DA-2C7F1FBA250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B775F6-8469-4309-97BB-A6FDC915AFB8}" type="presOf" srcId="{C3DF5520-C9BB-42C6-99DA-2C7F1FBA250F}" destId="{5C876BF9-CE1F-41BA-BA29-9FF63F68114A}" srcOrd="0" destOrd="0" presId="urn:microsoft.com/office/officeart/2005/8/layout/vList2"/>
    <dgm:cxn modelId="{F3788B42-B47D-4290-BD0D-C8CF485BF6FE}" srcId="{C3DF5520-C9BB-42C6-99DA-2C7F1FBA250F}" destId="{0FEBDE4B-1CE4-4D42-965A-80D22B2EB3A4}" srcOrd="2" destOrd="0" parTransId="{4929C2BD-86B1-466E-9D67-F786E55F6443}" sibTransId="{7607D33A-A00F-4123-B023-AB5ED188DD4A}"/>
    <dgm:cxn modelId="{C7FAAB21-A3FF-4976-B2E8-754C4AE6319E}" srcId="{36A235E8-4EDB-40C4-A67C-08EAB03C199A}" destId="{C3DF5520-C9BB-42C6-99DA-2C7F1FBA250F}" srcOrd="0" destOrd="0" parTransId="{B9AE1104-A8EB-4DD1-8577-BDB451694BAC}" sibTransId="{58A322E0-555A-4DE3-8B8F-E83230E283F5}"/>
    <dgm:cxn modelId="{B9051043-1898-433C-A3C4-FB5E65BF268B}" type="presOf" srcId="{0FEBDE4B-1CE4-4D42-965A-80D22B2EB3A4}" destId="{6F64D2AC-FD15-4A20-B634-3494D90F22E3}" srcOrd="0" destOrd="2" presId="urn:microsoft.com/office/officeart/2005/8/layout/vList2"/>
    <dgm:cxn modelId="{1C7A3DD9-0757-4A62-B73A-285538870686}" type="presOf" srcId="{74E33FE9-FD60-451C-BCE2-BB77FD746B8D}" destId="{6F64D2AC-FD15-4A20-B634-3494D90F22E3}" srcOrd="0" destOrd="1" presId="urn:microsoft.com/office/officeart/2005/8/layout/vList2"/>
    <dgm:cxn modelId="{2DB3795A-E8A7-46DC-ACD9-39D7F32F0B7A}" srcId="{C3DF5520-C9BB-42C6-99DA-2C7F1FBA250F}" destId="{202766A0-AC8C-4B12-8137-F43BE5B4040A}" srcOrd="0" destOrd="0" parTransId="{35C92861-E06B-4762-ACF7-B268B9911551}" sibTransId="{C5BFB65B-B5C4-46EF-8A41-C1977E6F580B}"/>
    <dgm:cxn modelId="{917386C3-ECCA-41D8-B2F1-48A0F189492F}" type="presOf" srcId="{202766A0-AC8C-4B12-8137-F43BE5B4040A}" destId="{6F64D2AC-FD15-4A20-B634-3494D90F22E3}" srcOrd="0" destOrd="0" presId="urn:microsoft.com/office/officeart/2005/8/layout/vList2"/>
    <dgm:cxn modelId="{29F7550B-7632-40BE-90E9-CDA1FEA3C6A5}" type="presOf" srcId="{36A235E8-4EDB-40C4-A67C-08EAB03C199A}" destId="{533F7663-4F95-4E6D-9C3C-0B24A7BF96BC}" srcOrd="0" destOrd="0" presId="urn:microsoft.com/office/officeart/2005/8/layout/vList2"/>
    <dgm:cxn modelId="{4CCF7F56-D458-4DA7-97FA-0DE1AE5FB4BE}" srcId="{C3DF5520-C9BB-42C6-99DA-2C7F1FBA250F}" destId="{74E33FE9-FD60-451C-BCE2-BB77FD746B8D}" srcOrd="1" destOrd="0" parTransId="{835CDD30-8B52-40B2-B180-53E2E683310A}" sibTransId="{5724C88C-5AF8-4A0A-9642-7FC13B901A51}"/>
    <dgm:cxn modelId="{781F1797-F7DA-4585-9734-42EBA220B948}" type="presParOf" srcId="{533F7663-4F95-4E6D-9C3C-0B24A7BF96BC}" destId="{5C876BF9-CE1F-41BA-BA29-9FF63F68114A}" srcOrd="0" destOrd="0" presId="urn:microsoft.com/office/officeart/2005/8/layout/vList2"/>
    <dgm:cxn modelId="{27DB3421-1EBB-4259-AA46-A680A126B727}" type="presParOf" srcId="{533F7663-4F95-4E6D-9C3C-0B24A7BF96BC}" destId="{6F64D2AC-FD15-4A20-B634-3494D90F22E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8D81FDAC-0D5F-4A1C-A693-A6FB951A78D1}" type="doc">
      <dgm:prSet loTypeId="urn:microsoft.com/office/officeart/2005/8/layout/cycle2" loCatId="cycl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C20EB1C-DAA0-4050-AFDF-59B342E063F7}">
      <dgm:prSet phldrT="[Text]" custT="1"/>
      <dgm:spPr>
        <a:solidFill>
          <a:srgbClr val="C00000"/>
        </a:solidFill>
      </dgm:spPr>
      <dgm:t>
        <a:bodyPr/>
        <a:lstStyle/>
        <a:p>
          <a:pPr algn="ctr"/>
          <a:endParaRPr lang="en-US" sz="3200" noProof="0" dirty="0" smtClean="0">
            <a:latin typeface="+mj-lt"/>
          </a:endParaRPr>
        </a:p>
        <a:p>
          <a:pPr algn="ctr"/>
          <a:endParaRPr lang="en-US" sz="3200" noProof="0" dirty="0" smtClean="0">
            <a:latin typeface="+mj-lt"/>
          </a:endParaRPr>
        </a:p>
        <a:p>
          <a:pPr algn="ctr"/>
          <a:endParaRPr lang="en-US" sz="3200" noProof="0" dirty="0" smtClean="0">
            <a:latin typeface="+mj-lt"/>
          </a:endParaRPr>
        </a:p>
        <a:p>
          <a:pPr algn="ctr"/>
          <a:r>
            <a:rPr lang="en-US" sz="3200" noProof="0" dirty="0" smtClean="0">
              <a:latin typeface="+mj-lt"/>
            </a:rPr>
            <a:t>Thank</a:t>
          </a:r>
          <a:r>
            <a:rPr lang="az-Latn-AZ" sz="3200" dirty="0" smtClean="0">
              <a:latin typeface="+mj-lt"/>
            </a:rPr>
            <a:t> </a:t>
          </a:r>
          <a:r>
            <a:rPr lang="en-US" sz="3200" noProof="0" dirty="0" smtClean="0">
              <a:latin typeface="+mj-lt"/>
            </a:rPr>
            <a:t>you</a:t>
          </a:r>
          <a:r>
            <a:rPr lang="az-Latn-AZ" sz="3200" dirty="0" smtClean="0">
              <a:latin typeface="+mj-lt"/>
            </a:rPr>
            <a:t> </a:t>
          </a:r>
          <a:r>
            <a:rPr lang="en-US" sz="3200" noProof="0" dirty="0" smtClean="0">
              <a:latin typeface="+mj-lt"/>
            </a:rPr>
            <a:t>for</a:t>
          </a:r>
          <a:r>
            <a:rPr lang="az-Latn-AZ" sz="3200" dirty="0" smtClean="0">
              <a:latin typeface="+mj-lt"/>
            </a:rPr>
            <a:t>  </a:t>
          </a:r>
          <a:r>
            <a:rPr lang="en-US" sz="3200" noProof="0" dirty="0" smtClean="0">
              <a:latin typeface="+mj-lt"/>
            </a:rPr>
            <a:t>your</a:t>
          </a:r>
          <a:r>
            <a:rPr lang="az-Latn-AZ" sz="3200" dirty="0" smtClean="0">
              <a:latin typeface="+mj-lt"/>
            </a:rPr>
            <a:t> </a:t>
          </a:r>
          <a:r>
            <a:rPr lang="en-US" sz="3200" noProof="0" dirty="0" smtClean="0">
              <a:latin typeface="+mj-lt"/>
            </a:rPr>
            <a:t>attention</a:t>
          </a:r>
        </a:p>
        <a:p>
          <a:pPr algn="ctr"/>
          <a:r>
            <a:rPr lang="fr-FR" sz="2200" dirty="0" smtClean="0"/>
            <a:t>Merci de votre attention</a:t>
          </a:r>
          <a:endParaRPr lang="az-Latn-AZ" sz="2200" dirty="0" smtClean="0"/>
        </a:p>
        <a:p>
          <a:pPr algn="ctr"/>
          <a:r>
            <a:rPr lang="en-US" sz="2800" dirty="0" err="1" smtClean="0">
              <a:latin typeface="+mj-lt"/>
            </a:rPr>
            <a:t>Diqqətinizə</a:t>
          </a:r>
          <a:r>
            <a:rPr lang="en-US" sz="2800" dirty="0" smtClean="0">
              <a:latin typeface="+mj-lt"/>
            </a:rPr>
            <a:t> </a:t>
          </a:r>
          <a:r>
            <a:rPr lang="en-US" sz="2800" dirty="0" err="1" smtClean="0">
              <a:latin typeface="+mj-lt"/>
            </a:rPr>
            <a:t>görə</a:t>
          </a:r>
          <a:r>
            <a:rPr lang="en-US" sz="2800" dirty="0" smtClean="0">
              <a:latin typeface="+mj-lt"/>
            </a:rPr>
            <a:t> </a:t>
          </a:r>
          <a:r>
            <a:rPr lang="en-US" sz="2800" dirty="0" err="1" smtClean="0">
              <a:latin typeface="+mj-lt"/>
            </a:rPr>
            <a:t>təşəkkür</a:t>
          </a:r>
          <a:r>
            <a:rPr lang="en-US" sz="2800" dirty="0" smtClean="0">
              <a:latin typeface="+mj-lt"/>
            </a:rPr>
            <a:t> </a:t>
          </a:r>
          <a:r>
            <a:rPr lang="en-US" sz="2800" dirty="0" err="1" smtClean="0">
              <a:latin typeface="+mj-lt"/>
            </a:rPr>
            <a:t>edirəm</a:t>
          </a:r>
          <a:endParaRPr lang="az-Latn-AZ" sz="2800" dirty="0" smtClean="0">
            <a:latin typeface="+mj-lt"/>
          </a:endParaRPr>
        </a:p>
        <a:p>
          <a:pPr algn="ctr"/>
          <a:r>
            <a:rPr lang="en-US" sz="1800" dirty="0" smtClean="0"/>
            <a:t>Gracias </a:t>
          </a:r>
          <a:r>
            <a:rPr lang="en-US" sz="1800" dirty="0" err="1" smtClean="0"/>
            <a:t>por</a:t>
          </a:r>
          <a:r>
            <a:rPr lang="en-US" sz="1800" dirty="0" smtClean="0"/>
            <a:t> </a:t>
          </a:r>
          <a:r>
            <a:rPr lang="en-US" sz="1800" dirty="0" err="1" smtClean="0"/>
            <a:t>su</a:t>
          </a:r>
          <a:r>
            <a:rPr lang="en-US" sz="1800" dirty="0" smtClean="0"/>
            <a:t> </a:t>
          </a:r>
          <a:r>
            <a:rPr lang="en-US" sz="1800" dirty="0" err="1" smtClean="0"/>
            <a:t>atención</a:t>
          </a:r>
          <a:endParaRPr lang="en-US" sz="1800" dirty="0" smtClean="0">
            <a:latin typeface="+mj-lt"/>
          </a:endParaRPr>
        </a:p>
        <a:p>
          <a:pPr algn="ctr"/>
          <a:r>
            <a:rPr lang="ru-RU" sz="2400" dirty="0" smtClean="0">
              <a:latin typeface="+mj-lt"/>
            </a:rPr>
            <a:t>Спасибо за внимание</a:t>
          </a:r>
          <a:endParaRPr lang="az-Latn-AZ" sz="2400" dirty="0" smtClean="0">
            <a:latin typeface="+mj-lt"/>
          </a:endParaRPr>
        </a:p>
        <a:p>
          <a:pPr algn="ctr"/>
          <a:endParaRPr lang="en-US" sz="3200" dirty="0"/>
        </a:p>
      </dgm:t>
    </dgm:pt>
    <dgm:pt modelId="{CE3E923F-E237-477F-86DB-43700172C769}" type="sibTrans" cxnId="{57C8C1FE-E5A1-449E-9B67-9BC8BBAB23E5}">
      <dgm:prSet/>
      <dgm:spPr/>
      <dgm:t>
        <a:bodyPr/>
        <a:lstStyle/>
        <a:p>
          <a:endParaRPr lang="en-US"/>
        </a:p>
      </dgm:t>
    </dgm:pt>
    <dgm:pt modelId="{B86CF38A-ED68-41A3-B1D7-B56B253B47C0}" type="parTrans" cxnId="{57C8C1FE-E5A1-449E-9B67-9BC8BBAB23E5}">
      <dgm:prSet/>
      <dgm:spPr/>
      <dgm:t>
        <a:bodyPr/>
        <a:lstStyle/>
        <a:p>
          <a:endParaRPr lang="en-US"/>
        </a:p>
      </dgm:t>
    </dgm:pt>
    <dgm:pt modelId="{F48F3DA9-DA79-4DFC-A1AC-2BF5F803B080}">
      <dgm:prSet custT="1"/>
      <dgm:spPr>
        <a:solidFill>
          <a:srgbClr val="C00000"/>
        </a:solidFill>
      </dgm:spPr>
      <dgm:t>
        <a:bodyPr/>
        <a:lstStyle/>
        <a:p>
          <a:pPr algn="l"/>
          <a:endParaRPr lang="en-US" sz="1400" dirty="0">
            <a:latin typeface="+mj-lt"/>
          </a:endParaRPr>
        </a:p>
      </dgm:t>
    </dgm:pt>
    <dgm:pt modelId="{92771D5E-D5AF-481B-87A1-5EA12CB1587A}" type="parTrans" cxnId="{F7AB27B2-6F2C-4D16-876A-FE1F0073C4FC}">
      <dgm:prSet/>
      <dgm:spPr/>
      <dgm:t>
        <a:bodyPr/>
        <a:lstStyle/>
        <a:p>
          <a:endParaRPr lang="en-US"/>
        </a:p>
      </dgm:t>
    </dgm:pt>
    <dgm:pt modelId="{73568396-C9BA-428C-B412-E09757F8E487}" type="sibTrans" cxnId="{F7AB27B2-6F2C-4D16-876A-FE1F0073C4FC}">
      <dgm:prSet/>
      <dgm:spPr/>
      <dgm:t>
        <a:bodyPr/>
        <a:lstStyle/>
        <a:p>
          <a:endParaRPr lang="en-US"/>
        </a:p>
      </dgm:t>
    </dgm:pt>
    <dgm:pt modelId="{ED6C1E7E-7ADB-4357-ABF9-9325A0FBB9FD}">
      <dgm:prSet custT="1"/>
      <dgm:spPr>
        <a:solidFill>
          <a:srgbClr val="C00000"/>
        </a:solidFill>
      </dgm:spPr>
      <dgm:t>
        <a:bodyPr/>
        <a:lstStyle/>
        <a:p>
          <a:pPr algn="l"/>
          <a:endParaRPr lang="en-US" sz="1400" dirty="0">
            <a:latin typeface="+mj-lt"/>
          </a:endParaRPr>
        </a:p>
      </dgm:t>
    </dgm:pt>
    <dgm:pt modelId="{312F1577-B479-4FEE-B9D0-ED9FDAC27E41}" type="parTrans" cxnId="{32121CE2-86AC-43B1-A0C3-F04FEF085BE5}">
      <dgm:prSet/>
      <dgm:spPr/>
      <dgm:t>
        <a:bodyPr/>
        <a:lstStyle/>
        <a:p>
          <a:endParaRPr lang="en-US"/>
        </a:p>
      </dgm:t>
    </dgm:pt>
    <dgm:pt modelId="{4EDCE1EF-3C97-49EB-A5C6-9E781E3CBF20}" type="sibTrans" cxnId="{32121CE2-86AC-43B1-A0C3-F04FEF085BE5}">
      <dgm:prSet/>
      <dgm:spPr/>
      <dgm:t>
        <a:bodyPr/>
        <a:lstStyle/>
        <a:p>
          <a:endParaRPr lang="en-US"/>
        </a:p>
      </dgm:t>
    </dgm:pt>
    <dgm:pt modelId="{87873A4B-9647-4D14-B189-376EF74C59AD}" type="pres">
      <dgm:prSet presAssocID="{8D81FDAC-0D5F-4A1C-A693-A6FB951A78D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E95E5E-A15E-49AB-AC23-B43D4A2766D6}" type="pres">
      <dgm:prSet presAssocID="{0C20EB1C-DAA0-4050-AFDF-59B342E063F7}" presName="node" presStyleLbl="node1" presStyleIdx="0" presStyleCnt="1" custScaleX="1117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2DFFF6E-DD98-45AF-9D70-2AA15E9877E5}" type="presOf" srcId="{8D81FDAC-0D5F-4A1C-A693-A6FB951A78D1}" destId="{87873A4B-9647-4D14-B189-376EF74C59AD}" srcOrd="0" destOrd="0" presId="urn:microsoft.com/office/officeart/2005/8/layout/cycle2"/>
    <dgm:cxn modelId="{57C8C1FE-E5A1-449E-9B67-9BC8BBAB23E5}" srcId="{8D81FDAC-0D5F-4A1C-A693-A6FB951A78D1}" destId="{0C20EB1C-DAA0-4050-AFDF-59B342E063F7}" srcOrd="0" destOrd="0" parTransId="{B86CF38A-ED68-41A3-B1D7-B56B253B47C0}" sibTransId="{CE3E923F-E237-477F-86DB-43700172C769}"/>
    <dgm:cxn modelId="{EA3DADE3-4F61-4AE8-9D52-92ADCE2FF5FD}" type="presOf" srcId="{F48F3DA9-DA79-4DFC-A1AC-2BF5F803B080}" destId="{5BE95E5E-A15E-49AB-AC23-B43D4A2766D6}" srcOrd="0" destOrd="2" presId="urn:microsoft.com/office/officeart/2005/8/layout/cycle2"/>
    <dgm:cxn modelId="{60479188-B115-4493-A774-29EFEA3E66D7}" type="presOf" srcId="{ED6C1E7E-7ADB-4357-ABF9-9325A0FBB9FD}" destId="{5BE95E5E-A15E-49AB-AC23-B43D4A2766D6}" srcOrd="0" destOrd="1" presId="urn:microsoft.com/office/officeart/2005/8/layout/cycle2"/>
    <dgm:cxn modelId="{32121CE2-86AC-43B1-A0C3-F04FEF085BE5}" srcId="{0C20EB1C-DAA0-4050-AFDF-59B342E063F7}" destId="{ED6C1E7E-7ADB-4357-ABF9-9325A0FBB9FD}" srcOrd="0" destOrd="0" parTransId="{312F1577-B479-4FEE-B9D0-ED9FDAC27E41}" sibTransId="{4EDCE1EF-3C97-49EB-A5C6-9E781E3CBF20}"/>
    <dgm:cxn modelId="{F7AB27B2-6F2C-4D16-876A-FE1F0073C4FC}" srcId="{0C20EB1C-DAA0-4050-AFDF-59B342E063F7}" destId="{F48F3DA9-DA79-4DFC-A1AC-2BF5F803B080}" srcOrd="1" destOrd="0" parTransId="{92771D5E-D5AF-481B-87A1-5EA12CB1587A}" sibTransId="{73568396-C9BA-428C-B412-E09757F8E487}"/>
    <dgm:cxn modelId="{1D60CEF2-6419-40BA-9C83-A58D1BA4E287}" type="presOf" srcId="{0C20EB1C-DAA0-4050-AFDF-59B342E063F7}" destId="{5BE95E5E-A15E-49AB-AC23-B43D4A2766D6}" srcOrd="0" destOrd="0" presId="urn:microsoft.com/office/officeart/2005/8/layout/cycle2"/>
    <dgm:cxn modelId="{F7743895-6F29-42CF-A356-68EC4D13C144}" type="presParOf" srcId="{87873A4B-9647-4D14-B189-376EF74C59AD}" destId="{5BE95E5E-A15E-49AB-AC23-B43D4A2766D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E95E5E-A15E-49AB-AC23-B43D4A2766D6}">
      <dsp:nvSpPr>
        <dsp:cNvPr id="0" name=""/>
        <dsp:cNvSpPr/>
      </dsp:nvSpPr>
      <dsp:spPr>
        <a:xfrm>
          <a:off x="2263817" y="0"/>
          <a:ext cx="7664363" cy="6857999"/>
        </a:xfrm>
        <a:prstGeom prst="ellipse">
          <a:avLst/>
        </a:prstGeom>
        <a:solidFill>
          <a:srgbClr val="C0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3200" kern="1200" dirty="0" smtClean="0">
              <a:latin typeface="+mj-lt"/>
            </a:rPr>
            <a:t>Using Legislative Information Management  System (LIMS ) in a multilingual parliament</a:t>
          </a:r>
          <a:endParaRPr lang="ru-RU" sz="3200" kern="1200" dirty="0" smtClean="0">
            <a:latin typeface="+mj-lt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Utilisation du système de gestion d'information législative (SGIL) au parlement multilingue</a:t>
          </a:r>
          <a:endParaRPr lang="en-US" sz="1400" kern="1200" dirty="0">
            <a:latin typeface="+mj-lt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z-Latn-AZ" sz="2800" kern="1200" dirty="0" smtClean="0">
              <a:latin typeface="+mj-lt"/>
            </a:rPr>
            <a:t>Çox dilli parlament</a:t>
          </a:r>
          <a:r>
            <a:rPr lang="en-US" sz="2800" kern="1200" dirty="0" smtClean="0">
              <a:latin typeface="+mj-lt"/>
            </a:rPr>
            <a:t>l</a:t>
          </a:r>
          <a:r>
            <a:rPr lang="az-Latn-AZ" sz="2800" kern="1200" dirty="0" smtClean="0">
              <a:latin typeface="+mj-lt"/>
            </a:rPr>
            <a:t>ərdə qanunvericilik  məlumatlarının idarə olunması sistemi</a:t>
          </a:r>
          <a:endParaRPr lang="en-US" sz="28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s-ES" sz="1400" kern="1200" dirty="0" smtClean="0">
              <a:latin typeface="+mj-lt"/>
            </a:rPr>
            <a:t>Utilizando el Sistema de Gestión de Información Legislativa (SGIL) en un parlamento multilingüe</a:t>
          </a:r>
          <a:endParaRPr lang="en-US" sz="1400" kern="1200" dirty="0">
            <a:latin typeface="+mj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+mj-lt"/>
            </a:rPr>
            <a:t>Использование системы управления законодательной  информации  в многоязычной парламент</a:t>
          </a:r>
          <a:r>
            <a:rPr lang="en-US" sz="2000" kern="1200" dirty="0" smtClean="0">
              <a:latin typeface="+mj-lt"/>
            </a:rPr>
            <a:t>ax</a:t>
          </a:r>
          <a:endParaRPr lang="en-US" sz="2000" kern="1200" dirty="0">
            <a:latin typeface="+mj-lt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400" kern="1200" dirty="0">
            <a:latin typeface="+mj-lt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400" kern="1200" dirty="0">
            <a:latin typeface="+mj-lt"/>
          </a:endParaRPr>
        </a:p>
      </dsp:txBody>
      <dsp:txXfrm>
        <a:off x="3386237" y="1004331"/>
        <a:ext cx="5419523" cy="48493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3066DA-49CD-41D5-BC6C-7C8396AF327B}">
      <dsp:nvSpPr>
        <dsp:cNvPr id="0" name=""/>
        <dsp:cNvSpPr/>
      </dsp:nvSpPr>
      <dsp:spPr>
        <a:xfrm>
          <a:off x="0" y="8766"/>
          <a:ext cx="3693111" cy="936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>
              <a:latin typeface="+mj-lt"/>
            </a:rPr>
            <a:t>All Parliaments Waste:</a:t>
          </a:r>
          <a:endParaRPr lang="en-US" sz="2400" kern="1200" dirty="0">
            <a:latin typeface="+mj-lt"/>
          </a:endParaRPr>
        </a:p>
      </dsp:txBody>
      <dsp:txXfrm>
        <a:off x="45692" y="54458"/>
        <a:ext cx="3601727" cy="844616"/>
      </dsp:txXfrm>
    </dsp:sp>
    <dsp:sp modelId="{D02F4B6E-A554-4EA4-90DD-6CB967003CBB}">
      <dsp:nvSpPr>
        <dsp:cNvPr id="0" name=""/>
        <dsp:cNvSpPr/>
      </dsp:nvSpPr>
      <dsp:spPr>
        <a:xfrm>
          <a:off x="0" y="944766"/>
          <a:ext cx="3693111" cy="1293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256" tIns="30480" rIns="170688" bIns="30480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Time</a:t>
          </a:r>
          <a:endParaRPr lang="en-US" sz="2400" kern="1200" dirty="0">
            <a:latin typeface="+mj-lt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Money </a:t>
          </a:r>
          <a:endParaRPr lang="en-US" sz="2400" kern="1200" dirty="0">
            <a:latin typeface="+mj-lt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Resources</a:t>
          </a:r>
          <a:r>
            <a:rPr lang="en-US" sz="2900" kern="1200" dirty="0" smtClean="0"/>
            <a:t> </a:t>
          </a:r>
          <a:endParaRPr lang="en-US" sz="2900" kern="1200" dirty="0"/>
        </a:p>
      </dsp:txBody>
      <dsp:txXfrm>
        <a:off x="0" y="944766"/>
        <a:ext cx="3693111" cy="12937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876BF9-CE1F-41BA-BA29-9FF63F68114A}">
      <dsp:nvSpPr>
        <dsp:cNvPr id="0" name=""/>
        <dsp:cNvSpPr/>
      </dsp:nvSpPr>
      <dsp:spPr>
        <a:xfrm>
          <a:off x="269133" y="302703"/>
          <a:ext cx="4367108" cy="772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>
              <a:latin typeface="+mj-lt"/>
            </a:rPr>
            <a:t>Greater Parliamentary: </a:t>
          </a:r>
          <a:endParaRPr lang="en-US" sz="2400" i="1" kern="1200" dirty="0">
            <a:latin typeface="+mj-lt"/>
          </a:endParaRPr>
        </a:p>
      </dsp:txBody>
      <dsp:txXfrm>
        <a:off x="306863" y="340433"/>
        <a:ext cx="4291648" cy="697439"/>
      </dsp:txXfrm>
    </dsp:sp>
    <dsp:sp modelId="{6F64D2AC-FD15-4A20-B634-3494D90F22E3}">
      <dsp:nvSpPr>
        <dsp:cNvPr id="0" name=""/>
        <dsp:cNvSpPr/>
      </dsp:nvSpPr>
      <dsp:spPr>
        <a:xfrm>
          <a:off x="0" y="1075602"/>
          <a:ext cx="4905375" cy="1580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746" tIns="30480" rIns="170688" bIns="30480" numCol="1" spcCol="1270" anchor="t" anchorCtr="0">
          <a:noAutofit/>
        </a:bodyPr>
        <a:lstStyle/>
        <a:p>
          <a:pPr marL="457200" lvl="1" indent="-17145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 Transparency</a:t>
          </a:r>
          <a:endParaRPr lang="en-US" sz="2400" kern="1200" dirty="0">
            <a:latin typeface="+mj-lt"/>
          </a:endParaRPr>
        </a:p>
        <a:p>
          <a:pPr marL="457200" lvl="1" indent="-17145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 Accountability</a:t>
          </a:r>
          <a:endParaRPr lang="en-US" sz="2400" kern="1200" dirty="0">
            <a:latin typeface="+mj-lt"/>
          </a:endParaRPr>
        </a:p>
        <a:p>
          <a:pPr marL="457200" lvl="1" indent="-17145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 Overall efficiency in the law-making  process</a:t>
          </a:r>
          <a:endParaRPr lang="en-US" sz="2400" kern="1200" dirty="0">
            <a:latin typeface="+mj-lt"/>
          </a:endParaRPr>
        </a:p>
      </dsp:txBody>
      <dsp:txXfrm>
        <a:off x="0" y="1075602"/>
        <a:ext cx="4905375" cy="15809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2AC1AA-D316-4C63-A68D-1459DD53D5A7}">
      <dsp:nvSpPr>
        <dsp:cNvPr id="0" name=""/>
        <dsp:cNvSpPr/>
      </dsp:nvSpPr>
      <dsp:spPr>
        <a:xfrm>
          <a:off x="357901" y="0"/>
          <a:ext cx="4056221" cy="273367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04F9B6-257F-4F7F-8B46-3151CA37BBA5}">
      <dsp:nvSpPr>
        <dsp:cNvPr id="0" name=""/>
        <dsp:cNvSpPr/>
      </dsp:nvSpPr>
      <dsp:spPr>
        <a:xfrm>
          <a:off x="161708" y="820102"/>
          <a:ext cx="1431607" cy="1093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TEXT format</a:t>
          </a:r>
          <a:endParaRPr lang="en-US" sz="16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Preliminary version</a:t>
          </a:r>
          <a:endParaRPr lang="en-US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Final version</a:t>
          </a:r>
          <a:endParaRPr lang="en-US" sz="1200" kern="1200" dirty="0"/>
        </a:p>
      </dsp:txBody>
      <dsp:txXfrm>
        <a:off x="215087" y="873481"/>
        <a:ext cx="1324849" cy="986712"/>
      </dsp:txXfrm>
    </dsp:sp>
    <dsp:sp modelId="{2D53D978-3907-412A-9499-AB2F3745A8B5}">
      <dsp:nvSpPr>
        <dsp:cNvPr id="0" name=""/>
        <dsp:cNvSpPr/>
      </dsp:nvSpPr>
      <dsp:spPr>
        <a:xfrm>
          <a:off x="1670208" y="820102"/>
          <a:ext cx="1431607" cy="1093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Video format</a:t>
          </a:r>
          <a:endParaRPr lang="en-US" sz="1600" kern="1200"/>
        </a:p>
      </dsp:txBody>
      <dsp:txXfrm>
        <a:off x="1723587" y="873481"/>
        <a:ext cx="1324849" cy="986712"/>
      </dsp:txXfrm>
    </dsp:sp>
    <dsp:sp modelId="{D620B2F2-6171-434E-835B-2110F01A59DC}">
      <dsp:nvSpPr>
        <dsp:cNvPr id="0" name=""/>
        <dsp:cNvSpPr/>
      </dsp:nvSpPr>
      <dsp:spPr>
        <a:xfrm>
          <a:off x="3178709" y="820102"/>
          <a:ext cx="1431607" cy="1093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Audio format</a:t>
          </a:r>
          <a:endParaRPr lang="en-US" sz="1600" kern="1200"/>
        </a:p>
      </dsp:txBody>
      <dsp:txXfrm>
        <a:off x="3232088" y="873481"/>
        <a:ext cx="1324849" cy="9867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3066DA-49CD-41D5-BC6C-7C8396AF327B}">
      <dsp:nvSpPr>
        <dsp:cNvPr id="0" name=""/>
        <dsp:cNvSpPr/>
      </dsp:nvSpPr>
      <dsp:spPr>
        <a:xfrm>
          <a:off x="0" y="8766"/>
          <a:ext cx="3693111" cy="936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>
              <a:latin typeface="+mj-lt"/>
            </a:rPr>
            <a:t>All Parliaments Waste:</a:t>
          </a:r>
          <a:endParaRPr lang="en-US" sz="2400" kern="1200" dirty="0">
            <a:latin typeface="+mj-lt"/>
          </a:endParaRPr>
        </a:p>
      </dsp:txBody>
      <dsp:txXfrm>
        <a:off x="45692" y="54458"/>
        <a:ext cx="3601727" cy="844616"/>
      </dsp:txXfrm>
    </dsp:sp>
    <dsp:sp modelId="{D02F4B6E-A554-4EA4-90DD-6CB967003CBB}">
      <dsp:nvSpPr>
        <dsp:cNvPr id="0" name=""/>
        <dsp:cNvSpPr/>
      </dsp:nvSpPr>
      <dsp:spPr>
        <a:xfrm>
          <a:off x="0" y="944766"/>
          <a:ext cx="3693111" cy="1293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256" tIns="30480" rIns="170688" bIns="30480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Time</a:t>
          </a:r>
          <a:endParaRPr lang="en-US" sz="2400" kern="1200" dirty="0">
            <a:latin typeface="+mj-lt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Money </a:t>
          </a:r>
          <a:endParaRPr lang="en-US" sz="2400" kern="1200" dirty="0">
            <a:latin typeface="+mj-lt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Resources</a:t>
          </a:r>
          <a:r>
            <a:rPr lang="en-US" sz="2900" kern="1200" dirty="0" smtClean="0"/>
            <a:t> </a:t>
          </a:r>
          <a:endParaRPr lang="en-US" sz="2900" kern="1200" dirty="0"/>
        </a:p>
      </dsp:txBody>
      <dsp:txXfrm>
        <a:off x="0" y="944766"/>
        <a:ext cx="3693111" cy="12937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876BF9-CE1F-41BA-BA29-9FF63F68114A}">
      <dsp:nvSpPr>
        <dsp:cNvPr id="0" name=""/>
        <dsp:cNvSpPr/>
      </dsp:nvSpPr>
      <dsp:spPr>
        <a:xfrm>
          <a:off x="269133" y="302703"/>
          <a:ext cx="4367108" cy="772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>
              <a:latin typeface="+mj-lt"/>
            </a:rPr>
            <a:t>Greater Parliamentary: </a:t>
          </a:r>
          <a:endParaRPr lang="en-US" sz="2400" i="1" kern="1200" dirty="0">
            <a:latin typeface="+mj-lt"/>
          </a:endParaRPr>
        </a:p>
      </dsp:txBody>
      <dsp:txXfrm>
        <a:off x="306863" y="340433"/>
        <a:ext cx="4291648" cy="697439"/>
      </dsp:txXfrm>
    </dsp:sp>
    <dsp:sp modelId="{6F64D2AC-FD15-4A20-B634-3494D90F22E3}">
      <dsp:nvSpPr>
        <dsp:cNvPr id="0" name=""/>
        <dsp:cNvSpPr/>
      </dsp:nvSpPr>
      <dsp:spPr>
        <a:xfrm>
          <a:off x="0" y="1075602"/>
          <a:ext cx="4905375" cy="1580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746" tIns="30480" rIns="170688" bIns="30480" numCol="1" spcCol="1270" anchor="t" anchorCtr="0">
          <a:noAutofit/>
        </a:bodyPr>
        <a:lstStyle/>
        <a:p>
          <a:pPr marL="457200" lvl="1" indent="-17145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 Transparency</a:t>
          </a:r>
          <a:endParaRPr lang="en-US" sz="2400" kern="1200" dirty="0">
            <a:latin typeface="+mj-lt"/>
          </a:endParaRPr>
        </a:p>
        <a:p>
          <a:pPr marL="457200" lvl="1" indent="-17145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 Accountability</a:t>
          </a:r>
          <a:endParaRPr lang="en-US" sz="2400" kern="1200" dirty="0">
            <a:latin typeface="+mj-lt"/>
          </a:endParaRPr>
        </a:p>
        <a:p>
          <a:pPr marL="457200" lvl="1" indent="-17145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 Overall efficiency in the law-making  process</a:t>
          </a:r>
          <a:endParaRPr lang="en-US" sz="2400" kern="1200" dirty="0">
            <a:latin typeface="+mj-lt"/>
          </a:endParaRPr>
        </a:p>
      </dsp:txBody>
      <dsp:txXfrm>
        <a:off x="0" y="1075602"/>
        <a:ext cx="4905375" cy="158096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2AC1AA-D316-4C63-A68D-1459DD53D5A7}">
      <dsp:nvSpPr>
        <dsp:cNvPr id="0" name=""/>
        <dsp:cNvSpPr/>
      </dsp:nvSpPr>
      <dsp:spPr>
        <a:xfrm>
          <a:off x="357901" y="0"/>
          <a:ext cx="4056221" cy="273367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04F9B6-257F-4F7F-8B46-3151CA37BBA5}">
      <dsp:nvSpPr>
        <dsp:cNvPr id="0" name=""/>
        <dsp:cNvSpPr/>
      </dsp:nvSpPr>
      <dsp:spPr>
        <a:xfrm>
          <a:off x="161708" y="820102"/>
          <a:ext cx="1431607" cy="1093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TEXT format</a:t>
          </a:r>
          <a:endParaRPr lang="en-US" sz="16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Preliminary version</a:t>
          </a:r>
          <a:endParaRPr lang="en-US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Final version</a:t>
          </a:r>
          <a:endParaRPr lang="en-US" sz="1200" kern="1200" dirty="0"/>
        </a:p>
      </dsp:txBody>
      <dsp:txXfrm>
        <a:off x="215087" y="873481"/>
        <a:ext cx="1324849" cy="986712"/>
      </dsp:txXfrm>
    </dsp:sp>
    <dsp:sp modelId="{2D53D978-3907-412A-9499-AB2F3745A8B5}">
      <dsp:nvSpPr>
        <dsp:cNvPr id="0" name=""/>
        <dsp:cNvSpPr/>
      </dsp:nvSpPr>
      <dsp:spPr>
        <a:xfrm>
          <a:off x="1670208" y="820102"/>
          <a:ext cx="1431607" cy="1093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Video format</a:t>
          </a:r>
          <a:endParaRPr lang="en-US" sz="1600" kern="1200"/>
        </a:p>
      </dsp:txBody>
      <dsp:txXfrm>
        <a:off x="1723587" y="873481"/>
        <a:ext cx="1324849" cy="986712"/>
      </dsp:txXfrm>
    </dsp:sp>
    <dsp:sp modelId="{D620B2F2-6171-434E-835B-2110F01A59DC}">
      <dsp:nvSpPr>
        <dsp:cNvPr id="0" name=""/>
        <dsp:cNvSpPr/>
      </dsp:nvSpPr>
      <dsp:spPr>
        <a:xfrm>
          <a:off x="3178709" y="820102"/>
          <a:ext cx="1431607" cy="1093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Audio format</a:t>
          </a:r>
          <a:endParaRPr lang="en-US" sz="1600" kern="1200"/>
        </a:p>
      </dsp:txBody>
      <dsp:txXfrm>
        <a:off x="3232088" y="873481"/>
        <a:ext cx="1324849" cy="98671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3066DA-49CD-41D5-BC6C-7C8396AF327B}">
      <dsp:nvSpPr>
        <dsp:cNvPr id="0" name=""/>
        <dsp:cNvSpPr/>
      </dsp:nvSpPr>
      <dsp:spPr>
        <a:xfrm>
          <a:off x="0" y="8766"/>
          <a:ext cx="3693111" cy="936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>
              <a:latin typeface="+mj-lt"/>
            </a:rPr>
            <a:t>All Parliaments Waste:</a:t>
          </a:r>
          <a:endParaRPr lang="en-US" sz="2400" kern="1200" dirty="0">
            <a:latin typeface="+mj-lt"/>
          </a:endParaRPr>
        </a:p>
      </dsp:txBody>
      <dsp:txXfrm>
        <a:off x="45692" y="54458"/>
        <a:ext cx="3601727" cy="844616"/>
      </dsp:txXfrm>
    </dsp:sp>
    <dsp:sp modelId="{D02F4B6E-A554-4EA4-90DD-6CB967003CBB}">
      <dsp:nvSpPr>
        <dsp:cNvPr id="0" name=""/>
        <dsp:cNvSpPr/>
      </dsp:nvSpPr>
      <dsp:spPr>
        <a:xfrm>
          <a:off x="0" y="944766"/>
          <a:ext cx="3693111" cy="1293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256" tIns="30480" rIns="170688" bIns="30480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Time</a:t>
          </a:r>
          <a:endParaRPr lang="en-US" sz="2400" kern="1200" dirty="0">
            <a:latin typeface="+mj-lt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Money </a:t>
          </a:r>
          <a:endParaRPr lang="en-US" sz="2400" kern="1200" dirty="0">
            <a:latin typeface="+mj-lt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Resources</a:t>
          </a:r>
          <a:r>
            <a:rPr lang="en-US" sz="2900" kern="1200" dirty="0" smtClean="0"/>
            <a:t> </a:t>
          </a:r>
          <a:endParaRPr lang="en-US" sz="2900" kern="1200" dirty="0"/>
        </a:p>
      </dsp:txBody>
      <dsp:txXfrm>
        <a:off x="0" y="944766"/>
        <a:ext cx="3693111" cy="129375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876BF9-CE1F-41BA-BA29-9FF63F68114A}">
      <dsp:nvSpPr>
        <dsp:cNvPr id="0" name=""/>
        <dsp:cNvSpPr/>
      </dsp:nvSpPr>
      <dsp:spPr>
        <a:xfrm>
          <a:off x="269133" y="302703"/>
          <a:ext cx="4367108" cy="772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>
              <a:latin typeface="+mj-lt"/>
            </a:rPr>
            <a:t>Greater Parliamentary: </a:t>
          </a:r>
          <a:endParaRPr lang="en-US" sz="2400" i="1" kern="1200" dirty="0">
            <a:latin typeface="+mj-lt"/>
          </a:endParaRPr>
        </a:p>
      </dsp:txBody>
      <dsp:txXfrm>
        <a:off x="306863" y="340433"/>
        <a:ext cx="4291648" cy="697439"/>
      </dsp:txXfrm>
    </dsp:sp>
    <dsp:sp modelId="{6F64D2AC-FD15-4A20-B634-3494D90F22E3}">
      <dsp:nvSpPr>
        <dsp:cNvPr id="0" name=""/>
        <dsp:cNvSpPr/>
      </dsp:nvSpPr>
      <dsp:spPr>
        <a:xfrm>
          <a:off x="0" y="1075602"/>
          <a:ext cx="4905375" cy="1580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746" tIns="30480" rIns="170688" bIns="30480" numCol="1" spcCol="1270" anchor="t" anchorCtr="0">
          <a:noAutofit/>
        </a:bodyPr>
        <a:lstStyle/>
        <a:p>
          <a:pPr marL="457200" lvl="1" indent="-17145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 Transparency</a:t>
          </a:r>
          <a:endParaRPr lang="en-US" sz="2400" kern="1200" dirty="0">
            <a:latin typeface="+mj-lt"/>
          </a:endParaRPr>
        </a:p>
        <a:p>
          <a:pPr marL="457200" lvl="1" indent="-17145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 Accountability</a:t>
          </a:r>
          <a:endParaRPr lang="en-US" sz="2400" kern="1200" dirty="0">
            <a:latin typeface="+mj-lt"/>
          </a:endParaRPr>
        </a:p>
        <a:p>
          <a:pPr marL="457200" lvl="1" indent="-17145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 Overall efficiency in the law-making  process</a:t>
          </a:r>
          <a:endParaRPr lang="en-US" sz="2400" kern="1200" dirty="0">
            <a:latin typeface="+mj-lt"/>
          </a:endParaRPr>
        </a:p>
      </dsp:txBody>
      <dsp:txXfrm>
        <a:off x="0" y="1075602"/>
        <a:ext cx="4905375" cy="158096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2AC1AA-D316-4C63-A68D-1459DD53D5A7}">
      <dsp:nvSpPr>
        <dsp:cNvPr id="0" name=""/>
        <dsp:cNvSpPr/>
      </dsp:nvSpPr>
      <dsp:spPr>
        <a:xfrm>
          <a:off x="357901" y="0"/>
          <a:ext cx="4056221" cy="273367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04F9B6-257F-4F7F-8B46-3151CA37BBA5}">
      <dsp:nvSpPr>
        <dsp:cNvPr id="0" name=""/>
        <dsp:cNvSpPr/>
      </dsp:nvSpPr>
      <dsp:spPr>
        <a:xfrm>
          <a:off x="161708" y="820102"/>
          <a:ext cx="1431607" cy="1093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TEXT format</a:t>
          </a:r>
          <a:endParaRPr lang="en-US" sz="16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Preliminary version</a:t>
          </a:r>
          <a:endParaRPr lang="en-US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Final version</a:t>
          </a:r>
          <a:endParaRPr lang="en-US" sz="1200" kern="1200" dirty="0"/>
        </a:p>
      </dsp:txBody>
      <dsp:txXfrm>
        <a:off x="215087" y="873481"/>
        <a:ext cx="1324849" cy="986712"/>
      </dsp:txXfrm>
    </dsp:sp>
    <dsp:sp modelId="{2D53D978-3907-412A-9499-AB2F3745A8B5}">
      <dsp:nvSpPr>
        <dsp:cNvPr id="0" name=""/>
        <dsp:cNvSpPr/>
      </dsp:nvSpPr>
      <dsp:spPr>
        <a:xfrm>
          <a:off x="1670208" y="820102"/>
          <a:ext cx="1431607" cy="1093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Video format</a:t>
          </a:r>
          <a:endParaRPr lang="en-US" sz="1600" kern="1200"/>
        </a:p>
      </dsp:txBody>
      <dsp:txXfrm>
        <a:off x="1723587" y="873481"/>
        <a:ext cx="1324849" cy="986712"/>
      </dsp:txXfrm>
    </dsp:sp>
    <dsp:sp modelId="{D620B2F2-6171-434E-835B-2110F01A59DC}">
      <dsp:nvSpPr>
        <dsp:cNvPr id="0" name=""/>
        <dsp:cNvSpPr/>
      </dsp:nvSpPr>
      <dsp:spPr>
        <a:xfrm>
          <a:off x="3178709" y="820102"/>
          <a:ext cx="1431607" cy="1093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Audio format</a:t>
          </a:r>
          <a:endParaRPr lang="en-US" sz="1600" kern="1200"/>
        </a:p>
      </dsp:txBody>
      <dsp:txXfrm>
        <a:off x="3232088" y="873481"/>
        <a:ext cx="1324849" cy="98671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3066DA-49CD-41D5-BC6C-7C8396AF327B}">
      <dsp:nvSpPr>
        <dsp:cNvPr id="0" name=""/>
        <dsp:cNvSpPr/>
      </dsp:nvSpPr>
      <dsp:spPr>
        <a:xfrm>
          <a:off x="0" y="8766"/>
          <a:ext cx="3693111" cy="936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>
              <a:latin typeface="+mj-lt"/>
            </a:rPr>
            <a:t>All Parliaments Waste:</a:t>
          </a:r>
          <a:endParaRPr lang="en-US" sz="2400" kern="1200" dirty="0">
            <a:latin typeface="+mj-lt"/>
          </a:endParaRPr>
        </a:p>
      </dsp:txBody>
      <dsp:txXfrm>
        <a:off x="45692" y="54458"/>
        <a:ext cx="3601727" cy="844616"/>
      </dsp:txXfrm>
    </dsp:sp>
    <dsp:sp modelId="{D02F4B6E-A554-4EA4-90DD-6CB967003CBB}">
      <dsp:nvSpPr>
        <dsp:cNvPr id="0" name=""/>
        <dsp:cNvSpPr/>
      </dsp:nvSpPr>
      <dsp:spPr>
        <a:xfrm>
          <a:off x="0" y="944766"/>
          <a:ext cx="3693111" cy="1293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256" tIns="30480" rIns="170688" bIns="30480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Time</a:t>
          </a:r>
          <a:endParaRPr lang="en-US" sz="2400" kern="1200" dirty="0">
            <a:latin typeface="+mj-lt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Money </a:t>
          </a:r>
          <a:endParaRPr lang="en-US" sz="2400" kern="1200" dirty="0">
            <a:latin typeface="+mj-lt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Resources</a:t>
          </a:r>
          <a:r>
            <a:rPr lang="en-US" sz="2900" kern="1200" dirty="0" smtClean="0"/>
            <a:t> </a:t>
          </a:r>
          <a:endParaRPr lang="en-US" sz="2900" kern="1200" dirty="0"/>
        </a:p>
      </dsp:txBody>
      <dsp:txXfrm>
        <a:off x="0" y="944766"/>
        <a:ext cx="3693111" cy="129375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876BF9-CE1F-41BA-BA29-9FF63F68114A}">
      <dsp:nvSpPr>
        <dsp:cNvPr id="0" name=""/>
        <dsp:cNvSpPr/>
      </dsp:nvSpPr>
      <dsp:spPr>
        <a:xfrm>
          <a:off x="269133" y="302703"/>
          <a:ext cx="4367108" cy="772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>
              <a:latin typeface="+mj-lt"/>
            </a:rPr>
            <a:t>Greater Parliamentary: </a:t>
          </a:r>
          <a:endParaRPr lang="en-US" sz="2400" i="1" kern="1200" dirty="0">
            <a:latin typeface="+mj-lt"/>
          </a:endParaRPr>
        </a:p>
      </dsp:txBody>
      <dsp:txXfrm>
        <a:off x="306863" y="340433"/>
        <a:ext cx="4291648" cy="697439"/>
      </dsp:txXfrm>
    </dsp:sp>
    <dsp:sp modelId="{6F64D2AC-FD15-4A20-B634-3494D90F22E3}">
      <dsp:nvSpPr>
        <dsp:cNvPr id="0" name=""/>
        <dsp:cNvSpPr/>
      </dsp:nvSpPr>
      <dsp:spPr>
        <a:xfrm>
          <a:off x="0" y="1075602"/>
          <a:ext cx="4905375" cy="1580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746" tIns="30480" rIns="170688" bIns="30480" numCol="1" spcCol="1270" anchor="t" anchorCtr="0">
          <a:noAutofit/>
        </a:bodyPr>
        <a:lstStyle/>
        <a:p>
          <a:pPr marL="457200" lvl="1" indent="-17145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 Transparency</a:t>
          </a:r>
          <a:endParaRPr lang="en-US" sz="2400" kern="1200" dirty="0">
            <a:latin typeface="+mj-lt"/>
          </a:endParaRPr>
        </a:p>
        <a:p>
          <a:pPr marL="457200" lvl="1" indent="-17145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 Accountability</a:t>
          </a:r>
          <a:endParaRPr lang="en-US" sz="2400" kern="1200" dirty="0">
            <a:latin typeface="+mj-lt"/>
          </a:endParaRPr>
        </a:p>
        <a:p>
          <a:pPr marL="457200" lvl="1" indent="-17145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  <a:tabLst>
              <a:tab pos="342900" algn="l"/>
            </a:tabLst>
          </a:pPr>
          <a:r>
            <a:rPr lang="en-US" sz="2400" kern="1200" dirty="0" smtClean="0">
              <a:latin typeface="+mj-lt"/>
            </a:rPr>
            <a:t> Overall efficiency in the law-making  process</a:t>
          </a:r>
          <a:endParaRPr lang="en-US" sz="2400" kern="1200" dirty="0">
            <a:latin typeface="+mj-lt"/>
          </a:endParaRPr>
        </a:p>
      </dsp:txBody>
      <dsp:txXfrm>
        <a:off x="0" y="1075602"/>
        <a:ext cx="4905375" cy="158096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2AC1AA-D316-4C63-A68D-1459DD53D5A7}">
      <dsp:nvSpPr>
        <dsp:cNvPr id="0" name=""/>
        <dsp:cNvSpPr/>
      </dsp:nvSpPr>
      <dsp:spPr>
        <a:xfrm>
          <a:off x="357901" y="0"/>
          <a:ext cx="4056221" cy="273367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04F9B6-257F-4F7F-8B46-3151CA37BBA5}">
      <dsp:nvSpPr>
        <dsp:cNvPr id="0" name=""/>
        <dsp:cNvSpPr/>
      </dsp:nvSpPr>
      <dsp:spPr>
        <a:xfrm>
          <a:off x="161708" y="820102"/>
          <a:ext cx="1431607" cy="1093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TEXT format</a:t>
          </a:r>
          <a:endParaRPr lang="en-US" sz="16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Preliminary version</a:t>
          </a:r>
          <a:endParaRPr lang="en-US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Final version</a:t>
          </a:r>
          <a:endParaRPr lang="en-US" sz="1200" kern="1200" dirty="0"/>
        </a:p>
      </dsp:txBody>
      <dsp:txXfrm>
        <a:off x="215087" y="873481"/>
        <a:ext cx="1324849" cy="986712"/>
      </dsp:txXfrm>
    </dsp:sp>
    <dsp:sp modelId="{2D53D978-3907-412A-9499-AB2F3745A8B5}">
      <dsp:nvSpPr>
        <dsp:cNvPr id="0" name=""/>
        <dsp:cNvSpPr/>
      </dsp:nvSpPr>
      <dsp:spPr>
        <a:xfrm>
          <a:off x="1670208" y="820102"/>
          <a:ext cx="1431607" cy="1093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Video format</a:t>
          </a:r>
          <a:endParaRPr lang="en-US" sz="1600" kern="1200"/>
        </a:p>
      </dsp:txBody>
      <dsp:txXfrm>
        <a:off x="1723587" y="873481"/>
        <a:ext cx="1324849" cy="986712"/>
      </dsp:txXfrm>
    </dsp:sp>
    <dsp:sp modelId="{D620B2F2-6171-434E-835B-2110F01A59DC}">
      <dsp:nvSpPr>
        <dsp:cNvPr id="0" name=""/>
        <dsp:cNvSpPr/>
      </dsp:nvSpPr>
      <dsp:spPr>
        <a:xfrm>
          <a:off x="3178709" y="820102"/>
          <a:ext cx="1431607" cy="1093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Audio format</a:t>
          </a:r>
          <a:endParaRPr lang="en-US" sz="1600" kern="1200"/>
        </a:p>
      </dsp:txBody>
      <dsp:txXfrm>
        <a:off x="3232088" y="873481"/>
        <a:ext cx="1324849" cy="98671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3066DA-49CD-41D5-BC6C-7C8396AF327B}">
      <dsp:nvSpPr>
        <dsp:cNvPr id="0" name=""/>
        <dsp:cNvSpPr/>
      </dsp:nvSpPr>
      <dsp:spPr>
        <a:xfrm>
          <a:off x="0" y="8766"/>
          <a:ext cx="3693111" cy="936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>
              <a:latin typeface="+mj-lt"/>
            </a:rPr>
            <a:t>All Parliaments Waste:</a:t>
          </a:r>
          <a:endParaRPr lang="en-US" sz="2400" kern="1200" dirty="0">
            <a:latin typeface="+mj-lt"/>
          </a:endParaRPr>
        </a:p>
      </dsp:txBody>
      <dsp:txXfrm>
        <a:off x="45692" y="54458"/>
        <a:ext cx="3601727" cy="844616"/>
      </dsp:txXfrm>
    </dsp:sp>
    <dsp:sp modelId="{D02F4B6E-A554-4EA4-90DD-6CB967003CBB}">
      <dsp:nvSpPr>
        <dsp:cNvPr id="0" name=""/>
        <dsp:cNvSpPr/>
      </dsp:nvSpPr>
      <dsp:spPr>
        <a:xfrm>
          <a:off x="0" y="944766"/>
          <a:ext cx="3693111" cy="1293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256" tIns="30480" rIns="170688" bIns="30480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Time</a:t>
          </a:r>
          <a:endParaRPr lang="en-US" sz="2400" kern="1200" dirty="0">
            <a:latin typeface="+mj-lt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Money </a:t>
          </a:r>
          <a:endParaRPr lang="en-US" sz="2400" kern="1200" dirty="0">
            <a:latin typeface="+mj-lt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Resources</a:t>
          </a:r>
          <a:r>
            <a:rPr lang="en-US" sz="2900" kern="1200" dirty="0" smtClean="0"/>
            <a:t> </a:t>
          </a:r>
          <a:endParaRPr lang="en-US" sz="2900" kern="1200" dirty="0"/>
        </a:p>
      </dsp:txBody>
      <dsp:txXfrm>
        <a:off x="0" y="944766"/>
        <a:ext cx="3693111" cy="129375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876BF9-CE1F-41BA-BA29-9FF63F68114A}">
      <dsp:nvSpPr>
        <dsp:cNvPr id="0" name=""/>
        <dsp:cNvSpPr/>
      </dsp:nvSpPr>
      <dsp:spPr>
        <a:xfrm>
          <a:off x="269133" y="302703"/>
          <a:ext cx="4367108" cy="772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>
              <a:latin typeface="+mj-lt"/>
            </a:rPr>
            <a:t>Greater Parliamentary: </a:t>
          </a:r>
          <a:endParaRPr lang="en-US" sz="2400" i="1" kern="1200" dirty="0">
            <a:latin typeface="+mj-lt"/>
          </a:endParaRPr>
        </a:p>
      </dsp:txBody>
      <dsp:txXfrm>
        <a:off x="306863" y="340433"/>
        <a:ext cx="4291648" cy="697439"/>
      </dsp:txXfrm>
    </dsp:sp>
    <dsp:sp modelId="{6F64D2AC-FD15-4A20-B634-3494D90F22E3}">
      <dsp:nvSpPr>
        <dsp:cNvPr id="0" name=""/>
        <dsp:cNvSpPr/>
      </dsp:nvSpPr>
      <dsp:spPr>
        <a:xfrm>
          <a:off x="0" y="1075602"/>
          <a:ext cx="4905375" cy="1580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746" tIns="30480" rIns="170688" bIns="30480" numCol="1" spcCol="1270" anchor="t" anchorCtr="0">
          <a:noAutofit/>
        </a:bodyPr>
        <a:lstStyle/>
        <a:p>
          <a:pPr marL="457200" lvl="1" indent="-17145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 Transparency</a:t>
          </a:r>
          <a:endParaRPr lang="en-US" sz="2400" kern="1200" dirty="0">
            <a:latin typeface="+mj-lt"/>
          </a:endParaRPr>
        </a:p>
        <a:p>
          <a:pPr marL="457200" lvl="1" indent="-17145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 Accountability</a:t>
          </a:r>
          <a:endParaRPr lang="en-US" sz="2400" kern="1200" dirty="0">
            <a:latin typeface="+mj-lt"/>
          </a:endParaRPr>
        </a:p>
        <a:p>
          <a:pPr marL="457200" lvl="1" indent="-17145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 Overall efficiency in the law-making process</a:t>
          </a:r>
          <a:endParaRPr lang="en-US" sz="2400" kern="1200" dirty="0">
            <a:latin typeface="+mj-lt"/>
          </a:endParaRPr>
        </a:p>
      </dsp:txBody>
      <dsp:txXfrm>
        <a:off x="0" y="1075602"/>
        <a:ext cx="4905375" cy="158096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2AC1AA-D316-4C63-A68D-1459DD53D5A7}">
      <dsp:nvSpPr>
        <dsp:cNvPr id="0" name=""/>
        <dsp:cNvSpPr/>
      </dsp:nvSpPr>
      <dsp:spPr>
        <a:xfrm>
          <a:off x="357901" y="0"/>
          <a:ext cx="4056221" cy="273367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04F9B6-257F-4F7F-8B46-3151CA37BBA5}">
      <dsp:nvSpPr>
        <dsp:cNvPr id="0" name=""/>
        <dsp:cNvSpPr/>
      </dsp:nvSpPr>
      <dsp:spPr>
        <a:xfrm>
          <a:off x="161708" y="820102"/>
          <a:ext cx="1431607" cy="1093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TEXT format</a:t>
          </a:r>
          <a:endParaRPr lang="en-US" sz="16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Preliminary version</a:t>
          </a:r>
          <a:endParaRPr lang="en-US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Final version</a:t>
          </a:r>
          <a:endParaRPr lang="en-US" sz="1200" kern="1200" dirty="0"/>
        </a:p>
      </dsp:txBody>
      <dsp:txXfrm>
        <a:off x="215087" y="873481"/>
        <a:ext cx="1324849" cy="986712"/>
      </dsp:txXfrm>
    </dsp:sp>
    <dsp:sp modelId="{2D53D978-3907-412A-9499-AB2F3745A8B5}">
      <dsp:nvSpPr>
        <dsp:cNvPr id="0" name=""/>
        <dsp:cNvSpPr/>
      </dsp:nvSpPr>
      <dsp:spPr>
        <a:xfrm>
          <a:off x="1670208" y="820102"/>
          <a:ext cx="1431607" cy="1093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Video format</a:t>
          </a:r>
          <a:endParaRPr lang="en-US" sz="1600" kern="1200"/>
        </a:p>
      </dsp:txBody>
      <dsp:txXfrm>
        <a:off x="1723587" y="873481"/>
        <a:ext cx="1324849" cy="986712"/>
      </dsp:txXfrm>
    </dsp:sp>
    <dsp:sp modelId="{D620B2F2-6171-434E-835B-2110F01A59DC}">
      <dsp:nvSpPr>
        <dsp:cNvPr id="0" name=""/>
        <dsp:cNvSpPr/>
      </dsp:nvSpPr>
      <dsp:spPr>
        <a:xfrm>
          <a:off x="3178709" y="820102"/>
          <a:ext cx="1431607" cy="1093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Audio format</a:t>
          </a:r>
          <a:endParaRPr lang="en-US" sz="1600" kern="1200"/>
        </a:p>
      </dsp:txBody>
      <dsp:txXfrm>
        <a:off x="3232088" y="873481"/>
        <a:ext cx="1324849" cy="98671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3066DA-49CD-41D5-BC6C-7C8396AF327B}">
      <dsp:nvSpPr>
        <dsp:cNvPr id="0" name=""/>
        <dsp:cNvSpPr/>
      </dsp:nvSpPr>
      <dsp:spPr>
        <a:xfrm>
          <a:off x="0" y="8766"/>
          <a:ext cx="3693111" cy="936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>
              <a:latin typeface="+mj-lt"/>
            </a:rPr>
            <a:t>All Parliaments Waste:</a:t>
          </a:r>
          <a:endParaRPr lang="en-US" sz="2400" kern="1200" dirty="0">
            <a:latin typeface="+mj-lt"/>
          </a:endParaRPr>
        </a:p>
      </dsp:txBody>
      <dsp:txXfrm>
        <a:off x="45692" y="54458"/>
        <a:ext cx="3601727" cy="844616"/>
      </dsp:txXfrm>
    </dsp:sp>
    <dsp:sp modelId="{D02F4B6E-A554-4EA4-90DD-6CB967003CBB}">
      <dsp:nvSpPr>
        <dsp:cNvPr id="0" name=""/>
        <dsp:cNvSpPr/>
      </dsp:nvSpPr>
      <dsp:spPr>
        <a:xfrm>
          <a:off x="0" y="944766"/>
          <a:ext cx="3693111" cy="1293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256" tIns="30480" rIns="170688" bIns="30480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Time</a:t>
          </a:r>
          <a:endParaRPr lang="en-US" sz="2400" kern="1200" dirty="0">
            <a:latin typeface="+mj-lt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Money </a:t>
          </a:r>
          <a:endParaRPr lang="en-US" sz="2400" kern="1200" dirty="0">
            <a:latin typeface="+mj-lt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Resources</a:t>
          </a:r>
          <a:r>
            <a:rPr lang="en-US" sz="2900" kern="1200" dirty="0" smtClean="0"/>
            <a:t> </a:t>
          </a:r>
          <a:endParaRPr lang="en-US" sz="2900" kern="1200" dirty="0"/>
        </a:p>
      </dsp:txBody>
      <dsp:txXfrm>
        <a:off x="0" y="944766"/>
        <a:ext cx="3693111" cy="129375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876BF9-CE1F-41BA-BA29-9FF63F68114A}">
      <dsp:nvSpPr>
        <dsp:cNvPr id="0" name=""/>
        <dsp:cNvSpPr/>
      </dsp:nvSpPr>
      <dsp:spPr>
        <a:xfrm>
          <a:off x="269133" y="302703"/>
          <a:ext cx="4367108" cy="772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>
              <a:latin typeface="+mj-lt"/>
            </a:rPr>
            <a:t>Greater Parliamentary: </a:t>
          </a:r>
          <a:endParaRPr lang="en-US" sz="2400" i="1" kern="1200" dirty="0">
            <a:latin typeface="+mj-lt"/>
          </a:endParaRPr>
        </a:p>
      </dsp:txBody>
      <dsp:txXfrm>
        <a:off x="306863" y="340433"/>
        <a:ext cx="4291648" cy="697439"/>
      </dsp:txXfrm>
    </dsp:sp>
    <dsp:sp modelId="{6F64D2AC-FD15-4A20-B634-3494D90F22E3}">
      <dsp:nvSpPr>
        <dsp:cNvPr id="0" name=""/>
        <dsp:cNvSpPr/>
      </dsp:nvSpPr>
      <dsp:spPr>
        <a:xfrm>
          <a:off x="0" y="1075602"/>
          <a:ext cx="4905375" cy="1580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746" tIns="30480" rIns="170688" bIns="30480" numCol="1" spcCol="1270" anchor="t" anchorCtr="0">
          <a:noAutofit/>
        </a:bodyPr>
        <a:lstStyle/>
        <a:p>
          <a:pPr marL="457200" lvl="1" indent="-17145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 Transparency</a:t>
          </a:r>
          <a:endParaRPr lang="en-US" sz="2400" kern="1200" dirty="0">
            <a:latin typeface="+mj-lt"/>
          </a:endParaRPr>
        </a:p>
        <a:p>
          <a:pPr marL="457200" lvl="1" indent="-17145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 Accountability</a:t>
          </a:r>
          <a:endParaRPr lang="en-US" sz="2400" kern="1200" dirty="0">
            <a:latin typeface="+mj-lt"/>
          </a:endParaRPr>
        </a:p>
        <a:p>
          <a:pPr marL="457200" lvl="1" indent="-17145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latin typeface="+mj-lt"/>
            </a:rPr>
            <a:t> Overall efficiency in the law-making process</a:t>
          </a:r>
          <a:endParaRPr lang="en-US" sz="2400" kern="1200" dirty="0">
            <a:latin typeface="+mj-lt"/>
          </a:endParaRPr>
        </a:p>
      </dsp:txBody>
      <dsp:txXfrm>
        <a:off x="0" y="1075602"/>
        <a:ext cx="4905375" cy="1580962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F70C1-27D3-48FF-A2DB-A08A4933DABE}" type="datetimeFigureOut">
              <a:rPr lang="en-US" smtClean="0"/>
              <a:t>4/16/2015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6317E-3D2C-463D-BFB1-42A2074DE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180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F70C1-27D3-48FF-A2DB-A08A4933DABE}" type="datetimeFigureOut">
              <a:rPr lang="en-US" smtClean="0"/>
              <a:t>4/16/2015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6317E-3D2C-463D-BFB1-42A2074DE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31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F70C1-27D3-48FF-A2DB-A08A4933DABE}" type="datetimeFigureOut">
              <a:rPr lang="en-US" smtClean="0"/>
              <a:t>4/16/2015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6317E-3D2C-463D-BFB1-42A2074DE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390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F70C1-27D3-48FF-A2DB-A08A4933DABE}" type="datetimeFigureOut">
              <a:rPr lang="en-US" smtClean="0"/>
              <a:t>4/16/2015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6317E-3D2C-463D-BFB1-42A2074DE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558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F70C1-27D3-48FF-A2DB-A08A4933DABE}" type="datetimeFigureOut">
              <a:rPr lang="en-US" smtClean="0"/>
              <a:t>4/16/2015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6317E-3D2C-463D-BFB1-42A2074DE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28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F70C1-27D3-48FF-A2DB-A08A4933DABE}" type="datetimeFigureOut">
              <a:rPr lang="en-US" smtClean="0"/>
              <a:t>4/16/2015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6317E-3D2C-463D-BFB1-42A2074DE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774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F70C1-27D3-48FF-A2DB-A08A4933DABE}" type="datetimeFigureOut">
              <a:rPr lang="en-US" smtClean="0"/>
              <a:t>4/16/2015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6317E-3D2C-463D-BFB1-42A2074DE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124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F70C1-27D3-48FF-A2DB-A08A4933DABE}" type="datetimeFigureOut">
              <a:rPr lang="en-US" smtClean="0"/>
              <a:t>4/16/2015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6317E-3D2C-463D-BFB1-42A2074DE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249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F70C1-27D3-48FF-A2DB-A08A4933DABE}" type="datetimeFigureOut">
              <a:rPr lang="en-US" smtClean="0"/>
              <a:t>4/16/2015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6317E-3D2C-463D-BFB1-42A2074DE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598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F70C1-27D3-48FF-A2DB-A08A4933DABE}" type="datetimeFigureOut">
              <a:rPr lang="en-US" smtClean="0"/>
              <a:t>4/16/2015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6317E-3D2C-463D-BFB1-42A2074DE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475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F70C1-27D3-48FF-A2DB-A08A4933DABE}" type="datetimeFigureOut">
              <a:rPr lang="en-US" smtClean="0"/>
              <a:t>4/16/2015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6317E-3D2C-463D-BFB1-42A2074DE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156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F70C1-27D3-48FF-A2DB-A08A4933DABE}" type="datetimeFigureOut">
              <a:rPr lang="en-US" smtClean="0"/>
              <a:t>4/16/2015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6317E-3D2C-463D-BFB1-42A2074DE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0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diagramLayout" Target="../diagrams/layout8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diagramData" Target="../diagrams/data8.xml"/><Relationship Id="rId2" Type="http://schemas.openxmlformats.org/officeDocument/2006/relationships/diagramData" Target="../diagrams/data6.xml"/><Relationship Id="rId16" Type="http://schemas.microsoft.com/office/2007/relationships/diagramDrawing" Target="../diagrams/drawing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5" Type="http://schemas.openxmlformats.org/officeDocument/2006/relationships/diagramColors" Target="../diagrams/colors8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Relationship Id="rId14" Type="http://schemas.openxmlformats.org/officeDocument/2006/relationships/diagramQuickStyle" Target="../diagrams/quickStyle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13" Type="http://schemas.openxmlformats.org/officeDocument/2006/relationships/diagramLayout" Target="../diagrams/layout11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12" Type="http://schemas.openxmlformats.org/officeDocument/2006/relationships/diagramData" Target="../diagrams/data11.xml"/><Relationship Id="rId2" Type="http://schemas.openxmlformats.org/officeDocument/2006/relationships/diagramData" Target="../diagrams/data9.xml"/><Relationship Id="rId16" Type="http://schemas.microsoft.com/office/2007/relationships/diagramDrawing" Target="../diagrams/drawing1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5" Type="http://schemas.openxmlformats.org/officeDocument/2006/relationships/diagramColors" Target="../diagrams/colors11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Relationship Id="rId14" Type="http://schemas.openxmlformats.org/officeDocument/2006/relationships/diagramQuickStyle" Target="../diagrams/quickStyle1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13" Type="http://schemas.openxmlformats.org/officeDocument/2006/relationships/diagramLayout" Target="../diagrams/layout14.xml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12" Type="http://schemas.openxmlformats.org/officeDocument/2006/relationships/diagramData" Target="../diagrams/data14.xml"/><Relationship Id="rId2" Type="http://schemas.openxmlformats.org/officeDocument/2006/relationships/diagramData" Target="../diagrams/data12.xml"/><Relationship Id="rId16" Type="http://schemas.microsoft.com/office/2007/relationships/diagramDrawing" Target="../diagrams/drawing1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5" Type="http://schemas.openxmlformats.org/officeDocument/2006/relationships/diagramColors" Target="../diagrams/colors14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Relationship Id="rId14" Type="http://schemas.openxmlformats.org/officeDocument/2006/relationships/diagramQuickStyle" Target="../diagrams/quickStyle1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6.xml"/><Relationship Id="rId13" Type="http://schemas.openxmlformats.org/officeDocument/2006/relationships/diagramLayout" Target="../diagrams/layout17.xml"/><Relationship Id="rId3" Type="http://schemas.openxmlformats.org/officeDocument/2006/relationships/diagramLayout" Target="../diagrams/layout15.xml"/><Relationship Id="rId7" Type="http://schemas.openxmlformats.org/officeDocument/2006/relationships/diagramData" Target="../diagrams/data16.xml"/><Relationship Id="rId12" Type="http://schemas.openxmlformats.org/officeDocument/2006/relationships/diagramData" Target="../diagrams/data17.xml"/><Relationship Id="rId2" Type="http://schemas.openxmlformats.org/officeDocument/2006/relationships/diagramData" Target="../diagrams/data15.xml"/><Relationship Id="rId16" Type="http://schemas.microsoft.com/office/2007/relationships/diagramDrawing" Target="../diagrams/drawing1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5.xml"/><Relationship Id="rId11" Type="http://schemas.microsoft.com/office/2007/relationships/diagramDrawing" Target="../diagrams/drawing16.xml"/><Relationship Id="rId5" Type="http://schemas.openxmlformats.org/officeDocument/2006/relationships/diagramColors" Target="../diagrams/colors15.xml"/><Relationship Id="rId15" Type="http://schemas.openxmlformats.org/officeDocument/2006/relationships/diagramColors" Target="../diagrams/colors17.xml"/><Relationship Id="rId10" Type="http://schemas.openxmlformats.org/officeDocument/2006/relationships/diagramColors" Target="../diagrams/colors16.xml"/><Relationship Id="rId4" Type="http://schemas.openxmlformats.org/officeDocument/2006/relationships/diagramQuickStyle" Target="../diagrams/quickStyle15.xml"/><Relationship Id="rId9" Type="http://schemas.openxmlformats.org/officeDocument/2006/relationships/diagramQuickStyle" Target="../diagrams/quickStyle16.xml"/><Relationship Id="rId14" Type="http://schemas.openxmlformats.org/officeDocument/2006/relationships/diagramQuickStyle" Target="../diagrams/quickStyle1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9.xml"/><Relationship Id="rId3" Type="http://schemas.openxmlformats.org/officeDocument/2006/relationships/diagramLayout" Target="../diagrams/layout18.xml"/><Relationship Id="rId7" Type="http://schemas.openxmlformats.org/officeDocument/2006/relationships/diagramData" Target="../diagrams/data19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8.xml"/><Relationship Id="rId11" Type="http://schemas.microsoft.com/office/2007/relationships/diagramDrawing" Target="../diagrams/drawing19.xml"/><Relationship Id="rId5" Type="http://schemas.openxmlformats.org/officeDocument/2006/relationships/diagramColors" Target="../diagrams/colors18.xml"/><Relationship Id="rId10" Type="http://schemas.openxmlformats.org/officeDocument/2006/relationships/diagramColors" Target="../diagrams/colors19.xml"/><Relationship Id="rId4" Type="http://schemas.openxmlformats.org/officeDocument/2006/relationships/diagramQuickStyle" Target="../diagrams/quickStyle18.xml"/><Relationship Id="rId9" Type="http://schemas.openxmlformats.org/officeDocument/2006/relationships/diagramQuickStyle" Target="../diagrams/quickStyle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meclis.az/DEMO/Stenoqram_files/Stenoqram.html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meclis.az/DEMO/Stenoqram_files/Stenoqram.html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meclis.az/DEMO/Stenoqram_files/Stenoqram.html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meclis.az/DEMO/ProtokolWEB/qanun.html" TargetMode="External"/><Relationship Id="rId2" Type="http://schemas.openxmlformats.org/officeDocument/2006/relationships/hyperlink" Target="http://meclis.az/DEMO/ProtokolWEB/prot.html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820574" y="424779"/>
            <a:ext cx="73714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87576282"/>
              </p:ext>
            </p:extLst>
          </p:nvPr>
        </p:nvGraphicFramePr>
        <p:xfrm>
          <a:off x="-1" y="0"/>
          <a:ext cx="12191999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4556623" y="6020585"/>
            <a:ext cx="29201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+mj-lt"/>
              </a:rPr>
              <a:t>Shahin </a:t>
            </a:r>
            <a:r>
              <a:rPr lang="en-US" sz="2800" dirty="0" err="1" smtClean="0">
                <a:solidFill>
                  <a:schemeClr val="bg1"/>
                </a:solidFill>
                <a:latin typeface="+mj-lt"/>
              </a:rPr>
              <a:t>Hasanov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7655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820574" y="424779"/>
            <a:ext cx="73714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345160546"/>
              </p:ext>
            </p:extLst>
          </p:nvPr>
        </p:nvGraphicFramePr>
        <p:xfrm>
          <a:off x="-1" y="0"/>
          <a:ext cx="12192001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5175681" y="5927323"/>
            <a:ext cx="29201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+mj-lt"/>
              </a:rPr>
              <a:t>Shahin </a:t>
            </a:r>
            <a:r>
              <a:rPr lang="en-US" sz="2800" dirty="0" err="1" smtClean="0">
                <a:solidFill>
                  <a:schemeClr val="bg1"/>
                </a:solidFill>
                <a:latin typeface="+mj-lt"/>
              </a:rPr>
              <a:t>Hasanov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49051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3773010" y="1492346"/>
            <a:ext cx="133165" cy="14204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115660" y="2882996"/>
            <a:ext cx="133165" cy="14204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293258" y="2753312"/>
            <a:ext cx="3916473" cy="3385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  <a:latin typeface="+mj-lt"/>
              </a:rPr>
              <a:t>Strasbourg ,ECPRD, December 18-19,  2014</a:t>
            </a:r>
            <a:endParaRPr lang="en-US" sz="16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24068" y="1418990"/>
            <a:ext cx="4305531" cy="3385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  <a:latin typeface="+mj-lt"/>
              </a:rPr>
              <a:t>Sankt-Petersburg, ECPRD, September 19-21, 2013</a:t>
            </a:r>
            <a:endParaRPr lang="en-US" sz="16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696685" y="3197321"/>
            <a:ext cx="133165" cy="14204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896524" y="3157557"/>
            <a:ext cx="3066125" cy="3385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  <a:latin typeface="+mj-lt"/>
              </a:rPr>
              <a:t>Ljubljana, ECPRD, June 5-6, 2014 </a:t>
            </a:r>
            <a:endParaRPr lang="en-US" sz="16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109098" y="3725705"/>
            <a:ext cx="133165" cy="14204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299874" y="3655795"/>
            <a:ext cx="3206412" cy="33855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  <a:latin typeface="+mj-lt"/>
              </a:rPr>
              <a:t>Baku, </a:t>
            </a:r>
            <a:r>
              <a:rPr lang="en-US" sz="1600" dirty="0" smtClean="0">
                <a:solidFill>
                  <a:srgbClr val="C00000"/>
                </a:solidFill>
                <a:latin typeface="+mj-lt"/>
              </a:rPr>
              <a:t>ECPRD, November </a:t>
            </a:r>
            <a:r>
              <a:rPr lang="en-US" sz="1600" dirty="0">
                <a:solidFill>
                  <a:srgbClr val="C00000"/>
                </a:solidFill>
                <a:latin typeface="+mj-lt"/>
              </a:rPr>
              <a:t>28-29, 2013</a:t>
            </a:r>
          </a:p>
        </p:txBody>
      </p:sp>
      <p:sp>
        <p:nvSpPr>
          <p:cNvPr id="17" name="Oval 16"/>
          <p:cNvSpPr/>
          <p:nvPr/>
        </p:nvSpPr>
        <p:spPr>
          <a:xfrm>
            <a:off x="10805048" y="3994349"/>
            <a:ext cx="133165" cy="14204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0068523" y="4246345"/>
            <a:ext cx="1627608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1600" dirty="0" smtClean="0">
                <a:solidFill>
                  <a:srgbClr val="C00000"/>
                </a:solidFill>
                <a:latin typeface="+mj-lt"/>
              </a:rPr>
              <a:t>Seoul, IPU,</a:t>
            </a:r>
          </a:p>
          <a:p>
            <a:pPr algn="ctr"/>
            <a:r>
              <a:rPr lang="en-US" sz="1600" dirty="0" smtClean="0">
                <a:solidFill>
                  <a:srgbClr val="C00000"/>
                </a:solidFill>
                <a:latin typeface="+mj-lt"/>
              </a:rPr>
              <a:t> May 8-10, </a:t>
            </a:r>
            <a:r>
              <a:rPr lang="en-US" sz="1600" dirty="0">
                <a:solidFill>
                  <a:srgbClr val="C00000"/>
                </a:solidFill>
                <a:latin typeface="+mj-lt"/>
              </a:rPr>
              <a:t>2014 </a:t>
            </a:r>
          </a:p>
        </p:txBody>
      </p:sp>
    </p:spTree>
    <p:extLst>
      <p:ext uri="{BB962C8B-B14F-4D97-AF65-F5344CB8AC3E}">
        <p14:creationId xmlns:p14="http://schemas.microsoft.com/office/powerpoint/2010/main" val="201390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820574" y="424779"/>
            <a:ext cx="73714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75681" y="5927323"/>
            <a:ext cx="29201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+mj-lt"/>
              </a:rPr>
              <a:t>Shahin </a:t>
            </a:r>
            <a:r>
              <a:rPr lang="en-US" sz="2800" dirty="0" err="1" smtClean="0">
                <a:solidFill>
                  <a:schemeClr val="bg1"/>
                </a:solidFill>
                <a:latin typeface="+mj-lt"/>
              </a:rPr>
              <a:t>Hasanov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320" y="0"/>
            <a:ext cx="9503764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20509323">
            <a:off x="3157788" y="3841935"/>
            <a:ext cx="6691684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http://meclis.az/software/</a:t>
            </a:r>
          </a:p>
        </p:txBody>
      </p:sp>
    </p:spTree>
    <p:extLst>
      <p:ext uri="{BB962C8B-B14F-4D97-AF65-F5344CB8AC3E}">
        <p14:creationId xmlns:p14="http://schemas.microsoft.com/office/powerpoint/2010/main" val="329100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62991402"/>
              </p:ext>
            </p:extLst>
          </p:nvPr>
        </p:nvGraphicFramePr>
        <p:xfrm>
          <a:off x="0" y="0"/>
          <a:ext cx="3693111" cy="2247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129778035"/>
              </p:ext>
            </p:extLst>
          </p:nvPr>
        </p:nvGraphicFramePr>
        <p:xfrm>
          <a:off x="7286625" y="4060657"/>
          <a:ext cx="4905375" cy="2959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4123800655"/>
              </p:ext>
            </p:extLst>
          </p:nvPr>
        </p:nvGraphicFramePr>
        <p:xfrm>
          <a:off x="3495675" y="1562100"/>
          <a:ext cx="4772025" cy="2733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000500" y="1143000"/>
            <a:ext cx="359361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Timely &amp; Accurately Publish</a:t>
            </a:r>
            <a:endParaRPr lang="en-US" sz="2400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72475" y="3590925"/>
            <a:ext cx="1571007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To Achieve 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1307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62991402"/>
              </p:ext>
            </p:extLst>
          </p:nvPr>
        </p:nvGraphicFramePr>
        <p:xfrm>
          <a:off x="0" y="0"/>
          <a:ext cx="3693111" cy="2247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017301417"/>
              </p:ext>
            </p:extLst>
          </p:nvPr>
        </p:nvGraphicFramePr>
        <p:xfrm>
          <a:off x="7286625" y="4060657"/>
          <a:ext cx="4905375" cy="2959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4123800655"/>
              </p:ext>
            </p:extLst>
          </p:nvPr>
        </p:nvGraphicFramePr>
        <p:xfrm>
          <a:off x="3495675" y="1562100"/>
          <a:ext cx="4772025" cy="2733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000500" y="981075"/>
            <a:ext cx="359361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Timely &amp; Accurately </a:t>
            </a:r>
            <a:r>
              <a:rPr lang="en-US" sz="2400" dirty="0">
                <a:latin typeface="+mj-lt"/>
              </a:rPr>
              <a:t>P</a:t>
            </a:r>
            <a:r>
              <a:rPr lang="en-US" sz="2400" dirty="0" smtClean="0">
                <a:latin typeface="+mj-lt"/>
              </a:rPr>
              <a:t>ublish</a:t>
            </a:r>
            <a:endParaRPr lang="en-US" sz="2400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982075" y="3638550"/>
            <a:ext cx="1502078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To </a:t>
            </a:r>
            <a:r>
              <a:rPr lang="en-US" sz="2400" dirty="0">
                <a:latin typeface="+mj-lt"/>
              </a:rPr>
              <a:t>A</a:t>
            </a:r>
            <a:r>
              <a:rPr lang="en-US" sz="2400" dirty="0" smtClean="0">
                <a:latin typeface="+mj-lt"/>
              </a:rPr>
              <a:t>chieve</a:t>
            </a:r>
            <a:endParaRPr lang="en-US" sz="2400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48024" y="1533524"/>
            <a:ext cx="5105401" cy="2771775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124950" y="347959"/>
            <a:ext cx="2837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+mj-lt"/>
              </a:rPr>
              <a:t>Related with a Sitting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8334375" y="771525"/>
            <a:ext cx="3457575" cy="752475"/>
          </a:xfrm>
          <a:custGeom>
            <a:avLst/>
            <a:gdLst>
              <a:gd name="connsiteX0" fmla="*/ 0 w 3457575"/>
              <a:gd name="connsiteY0" fmla="*/ 752475 h 752475"/>
              <a:gd name="connsiteX1" fmla="*/ 876300 w 3457575"/>
              <a:gd name="connsiteY1" fmla="*/ 0 h 752475"/>
              <a:gd name="connsiteX2" fmla="*/ 3457575 w 3457575"/>
              <a:gd name="connsiteY2" fmla="*/ 0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57575" h="752475">
                <a:moveTo>
                  <a:pt x="0" y="752475"/>
                </a:moveTo>
                <a:lnTo>
                  <a:pt x="876300" y="0"/>
                </a:lnTo>
                <a:lnTo>
                  <a:pt x="3457575" y="0"/>
                </a:lnTo>
              </a:path>
            </a:pathLst>
          </a:cu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04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62991402"/>
              </p:ext>
            </p:extLst>
          </p:nvPr>
        </p:nvGraphicFramePr>
        <p:xfrm>
          <a:off x="0" y="0"/>
          <a:ext cx="3693111" cy="2247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96527536"/>
              </p:ext>
            </p:extLst>
          </p:nvPr>
        </p:nvGraphicFramePr>
        <p:xfrm>
          <a:off x="7286625" y="4060657"/>
          <a:ext cx="4905375" cy="2959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4123800655"/>
              </p:ext>
            </p:extLst>
          </p:nvPr>
        </p:nvGraphicFramePr>
        <p:xfrm>
          <a:off x="3495675" y="1562100"/>
          <a:ext cx="4772025" cy="2733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000500" y="981075"/>
            <a:ext cx="359361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Timely &amp; Accurately </a:t>
            </a:r>
            <a:r>
              <a:rPr lang="en-US" sz="2400" dirty="0">
                <a:latin typeface="+mj-lt"/>
              </a:rPr>
              <a:t>P</a:t>
            </a:r>
            <a:r>
              <a:rPr lang="en-US" sz="2400" dirty="0" smtClean="0">
                <a:latin typeface="+mj-lt"/>
              </a:rPr>
              <a:t>ublish</a:t>
            </a:r>
            <a:endParaRPr lang="en-US" sz="2400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982075" y="3638550"/>
            <a:ext cx="1502078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To Achieve</a:t>
            </a:r>
            <a:endParaRPr lang="en-US" sz="2400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29025" y="2200275"/>
            <a:ext cx="1476375" cy="1438275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424839" y="3850332"/>
            <a:ext cx="39999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  <a:latin typeface="+mj-lt"/>
              </a:rPr>
              <a:t>Slow approach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  <a:latin typeface="+mj-lt"/>
              </a:rPr>
              <a:t>Not always accurate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  <a:latin typeface="+mj-lt"/>
              </a:rPr>
              <a:t>Editor intervention is required</a:t>
            </a:r>
          </a:p>
        </p:txBody>
      </p:sp>
    </p:spTree>
    <p:extLst>
      <p:ext uri="{BB962C8B-B14F-4D97-AF65-F5344CB8AC3E}">
        <p14:creationId xmlns:p14="http://schemas.microsoft.com/office/powerpoint/2010/main" val="171654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62991402"/>
              </p:ext>
            </p:extLst>
          </p:nvPr>
        </p:nvGraphicFramePr>
        <p:xfrm>
          <a:off x="0" y="0"/>
          <a:ext cx="3693111" cy="2247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786365079"/>
              </p:ext>
            </p:extLst>
          </p:nvPr>
        </p:nvGraphicFramePr>
        <p:xfrm>
          <a:off x="7286625" y="4060657"/>
          <a:ext cx="4905375" cy="2959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4123800655"/>
              </p:ext>
            </p:extLst>
          </p:nvPr>
        </p:nvGraphicFramePr>
        <p:xfrm>
          <a:off x="3495675" y="1562100"/>
          <a:ext cx="4772025" cy="2733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000500" y="981075"/>
            <a:ext cx="359361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Timely &amp; Accurately </a:t>
            </a:r>
            <a:r>
              <a:rPr lang="en-US" sz="2400" dirty="0">
                <a:latin typeface="+mj-lt"/>
              </a:rPr>
              <a:t>P</a:t>
            </a:r>
            <a:r>
              <a:rPr lang="en-US" sz="2400" dirty="0" smtClean="0">
                <a:latin typeface="+mj-lt"/>
              </a:rPr>
              <a:t>ublish</a:t>
            </a:r>
            <a:endParaRPr lang="en-US" sz="2400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982075" y="3638550"/>
            <a:ext cx="1502078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To Achieve</a:t>
            </a:r>
            <a:endParaRPr lang="en-US" sz="2400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33975" y="2200273"/>
            <a:ext cx="3048000" cy="1438277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819525" y="3684716"/>
            <a:ext cx="38614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 Accurate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  <a:latin typeface="+mj-lt"/>
              </a:rPr>
              <a:t> Complicated to search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smtClean="0">
                <a:solidFill>
                  <a:srgbClr val="FF0000"/>
                </a:solidFill>
                <a:latin typeface="+mj-lt"/>
              </a:rPr>
              <a:t>Unavailable 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text information</a:t>
            </a:r>
            <a:endParaRPr lang="en-US" sz="2400" dirty="0" smtClean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4052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62991402"/>
              </p:ext>
            </p:extLst>
          </p:nvPr>
        </p:nvGraphicFramePr>
        <p:xfrm>
          <a:off x="0" y="0"/>
          <a:ext cx="3693111" cy="2247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836382209"/>
              </p:ext>
            </p:extLst>
          </p:nvPr>
        </p:nvGraphicFramePr>
        <p:xfrm>
          <a:off x="7286625" y="4060657"/>
          <a:ext cx="4905375" cy="2959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4123800655"/>
              </p:ext>
            </p:extLst>
          </p:nvPr>
        </p:nvGraphicFramePr>
        <p:xfrm>
          <a:off x="3495675" y="1562100"/>
          <a:ext cx="4772025" cy="2733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324102" y="1744266"/>
            <a:ext cx="7447860" cy="230832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dirty="0" smtClean="0">
                <a:latin typeface="+mj-lt"/>
              </a:rPr>
              <a:t>As a result many </a:t>
            </a:r>
            <a:r>
              <a:rPr lang="en-US" sz="3200" dirty="0">
                <a:latin typeface="+mj-lt"/>
              </a:rPr>
              <a:t>resources are spent on the preparation of verbatim records in text format</a:t>
            </a:r>
          </a:p>
        </p:txBody>
      </p:sp>
    </p:spTree>
    <p:extLst>
      <p:ext uri="{BB962C8B-B14F-4D97-AF65-F5344CB8AC3E}">
        <p14:creationId xmlns:p14="http://schemas.microsoft.com/office/powerpoint/2010/main" val="184982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962991402"/>
              </p:ext>
            </p:extLst>
          </p:nvPr>
        </p:nvGraphicFramePr>
        <p:xfrm>
          <a:off x="0" y="0"/>
          <a:ext cx="3693111" cy="2247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672276546"/>
              </p:ext>
            </p:extLst>
          </p:nvPr>
        </p:nvGraphicFramePr>
        <p:xfrm>
          <a:off x="7286625" y="4060657"/>
          <a:ext cx="4905375" cy="2959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057526" y="1304925"/>
            <a:ext cx="6677024" cy="267765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smtClean="0">
                <a:latin typeface="+mj-lt"/>
              </a:rPr>
              <a:t>The approach is </a:t>
            </a:r>
            <a:r>
              <a:rPr lang="en-US" sz="2800" dirty="0">
                <a:latin typeface="+mj-lt"/>
              </a:rPr>
              <a:t>based on keeping </a:t>
            </a:r>
            <a:r>
              <a:rPr lang="en-US" sz="2800" dirty="0" smtClean="0">
                <a:latin typeface="+mj-lt"/>
              </a:rPr>
              <a:t>the speeches </a:t>
            </a:r>
            <a:r>
              <a:rPr lang="en-US" sz="2800" dirty="0">
                <a:latin typeface="+mj-lt"/>
              </a:rPr>
              <a:t>of every </a:t>
            </a:r>
            <a:r>
              <a:rPr lang="en-US" sz="2800" dirty="0" smtClean="0">
                <a:latin typeface="+mj-lt"/>
              </a:rPr>
              <a:t>speaker in audio format</a:t>
            </a:r>
          </a:p>
          <a:p>
            <a:pPr algn="ctr">
              <a:lnSpc>
                <a:spcPct val="150000"/>
              </a:lnSpc>
            </a:pPr>
            <a:r>
              <a:rPr lang="en-US" sz="2800" dirty="0" smtClean="0">
                <a:latin typeface="+mj-lt"/>
              </a:rPr>
              <a:t>The speech </a:t>
            </a:r>
            <a:r>
              <a:rPr lang="en-US" sz="2800" dirty="0">
                <a:latin typeface="+mj-lt"/>
              </a:rPr>
              <a:t>of </a:t>
            </a:r>
            <a:r>
              <a:rPr lang="en-US" sz="2800" dirty="0" smtClean="0">
                <a:latin typeface="+mj-lt"/>
              </a:rPr>
              <a:t>a </a:t>
            </a:r>
            <a:r>
              <a:rPr lang="en-US" sz="2800" dirty="0">
                <a:latin typeface="+mj-lt"/>
              </a:rPr>
              <a:t>every </a:t>
            </a:r>
            <a:r>
              <a:rPr lang="en-US" sz="2800" dirty="0" smtClean="0">
                <a:latin typeface="+mj-lt"/>
              </a:rPr>
              <a:t>speaker are published online upon its completion.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9590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>
            <a:stCxn id="21" idx="3"/>
            <a:endCxn id="17" idx="3"/>
          </p:cNvCxnSpPr>
          <p:nvPr/>
        </p:nvCxnSpPr>
        <p:spPr>
          <a:xfrm>
            <a:off x="4333134" y="2295608"/>
            <a:ext cx="4728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traight Connector 5"/>
          <p:cNvSpPr/>
          <p:nvPr/>
        </p:nvSpPr>
        <p:spPr>
          <a:xfrm>
            <a:off x="1969095" y="1721692"/>
            <a:ext cx="276373" cy="57391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573917"/>
                </a:lnTo>
                <a:lnTo>
                  <a:pt x="153044" y="573917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8" name="Group 7"/>
          <p:cNvGrpSpPr/>
          <p:nvPr/>
        </p:nvGrpSpPr>
        <p:grpSpPr>
          <a:xfrm>
            <a:off x="2122140" y="1912997"/>
            <a:ext cx="2210994" cy="765222"/>
            <a:chOff x="3625491" y="956704"/>
            <a:chExt cx="1224356" cy="765222"/>
          </a:xfrm>
        </p:grpSpPr>
        <p:sp>
          <p:nvSpPr>
            <p:cNvPr id="21" name="Rounded Rectangle 20"/>
            <p:cNvSpPr/>
            <p:nvPr/>
          </p:nvSpPr>
          <p:spPr>
            <a:xfrm>
              <a:off x="3625491" y="956704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ounded Rectangle 7"/>
            <p:cNvSpPr/>
            <p:nvPr/>
          </p:nvSpPr>
          <p:spPr>
            <a:xfrm>
              <a:off x="3647904" y="979117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Speaker’s name</a:t>
              </a:r>
              <a:endParaRPr lang="en-US" sz="1600" kern="1200" dirty="0">
                <a:latin typeface="+mj-lt"/>
              </a:endParaRPr>
            </a:p>
          </p:txBody>
        </p:sp>
      </p:grpSp>
      <p:sp>
        <p:nvSpPr>
          <p:cNvPr id="9" name="Straight Connector 8"/>
          <p:cNvSpPr/>
          <p:nvPr/>
        </p:nvSpPr>
        <p:spPr>
          <a:xfrm>
            <a:off x="1969095" y="1721692"/>
            <a:ext cx="276373" cy="153044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30445"/>
                </a:lnTo>
                <a:lnTo>
                  <a:pt x="153044" y="1530445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" name="Group 9"/>
          <p:cNvGrpSpPr/>
          <p:nvPr/>
        </p:nvGrpSpPr>
        <p:grpSpPr>
          <a:xfrm>
            <a:off x="4486179" y="1912997"/>
            <a:ext cx="2210994" cy="765222"/>
            <a:chOff x="3625491" y="1913233"/>
            <a:chExt cx="1224356" cy="765222"/>
          </a:xfrm>
        </p:grpSpPr>
        <p:sp>
          <p:nvSpPr>
            <p:cNvPr id="19" name="Rounded Rectangle 18"/>
            <p:cNvSpPr/>
            <p:nvPr/>
          </p:nvSpPr>
          <p:spPr>
            <a:xfrm>
              <a:off x="3625491" y="1913233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Rounded Rectangle 10"/>
            <p:cNvSpPr/>
            <p:nvPr/>
          </p:nvSpPr>
          <p:spPr>
            <a:xfrm>
              <a:off x="3647904" y="1935646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Duration of the speech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850218" y="1912997"/>
            <a:ext cx="2210994" cy="765222"/>
            <a:chOff x="3625491" y="2869762"/>
            <a:chExt cx="1224356" cy="765222"/>
          </a:xfrm>
        </p:grpSpPr>
        <p:sp>
          <p:nvSpPr>
            <p:cNvPr id="17" name="Rounded Rectangle 16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816599" y="934057"/>
            <a:ext cx="2669579" cy="765222"/>
            <a:chOff x="3625491" y="956704"/>
            <a:chExt cx="1224356" cy="765222"/>
          </a:xfrm>
        </p:grpSpPr>
        <p:sp>
          <p:nvSpPr>
            <p:cNvPr id="26" name="Rounded Rectangle 25"/>
            <p:cNvSpPr/>
            <p:nvPr/>
          </p:nvSpPr>
          <p:spPr>
            <a:xfrm>
              <a:off x="3625491" y="956704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27" name="Rounded Rectangle 7"/>
            <p:cNvSpPr/>
            <p:nvPr/>
          </p:nvSpPr>
          <p:spPr>
            <a:xfrm>
              <a:off x="3647904" y="979117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dirty="0" smtClean="0">
                  <a:latin typeface="+mj-lt"/>
                </a:rPr>
                <a:t>A title, the subject</a:t>
              </a:r>
              <a:endParaRPr lang="en-US" sz="2000" b="1" kern="1200" dirty="0">
                <a:latin typeface="+mj-lt"/>
              </a:endParaRPr>
            </a:p>
          </p:txBody>
        </p:sp>
      </p:grpSp>
      <p:cxnSp>
        <p:nvCxnSpPr>
          <p:cNvPr id="28" name="Straight Connector 27"/>
          <p:cNvCxnSpPr>
            <a:stCxn id="30" idx="3"/>
            <a:endCxn id="36" idx="3"/>
          </p:cNvCxnSpPr>
          <p:nvPr/>
        </p:nvCxnSpPr>
        <p:spPr>
          <a:xfrm>
            <a:off x="4325983" y="3263344"/>
            <a:ext cx="4728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2114989" y="2880733"/>
            <a:ext cx="2210994" cy="765222"/>
            <a:chOff x="3625491" y="956704"/>
            <a:chExt cx="1224356" cy="765222"/>
          </a:xfrm>
        </p:grpSpPr>
        <p:sp>
          <p:nvSpPr>
            <p:cNvPr id="30" name="Rounded Rectangle 29"/>
            <p:cNvSpPr/>
            <p:nvPr/>
          </p:nvSpPr>
          <p:spPr>
            <a:xfrm>
              <a:off x="3625491" y="956704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Rounded Rectangle 7"/>
            <p:cNvSpPr/>
            <p:nvPr/>
          </p:nvSpPr>
          <p:spPr>
            <a:xfrm>
              <a:off x="3647904" y="979117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Speaker’s name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479028" y="2880733"/>
            <a:ext cx="2210994" cy="765222"/>
            <a:chOff x="3625491" y="1913233"/>
            <a:chExt cx="1224356" cy="765222"/>
          </a:xfrm>
        </p:grpSpPr>
        <p:sp>
          <p:nvSpPr>
            <p:cNvPr id="33" name="Rounded Rectangle 32"/>
            <p:cNvSpPr/>
            <p:nvPr/>
          </p:nvSpPr>
          <p:spPr>
            <a:xfrm>
              <a:off x="3625491" y="1913233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Rounded Rectangle 10"/>
            <p:cNvSpPr/>
            <p:nvPr/>
          </p:nvSpPr>
          <p:spPr>
            <a:xfrm>
              <a:off x="3647904" y="1935646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Duration of the speech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843067" y="2880733"/>
            <a:ext cx="2210994" cy="765222"/>
            <a:chOff x="3625491" y="2869762"/>
            <a:chExt cx="1224356" cy="765222"/>
          </a:xfrm>
        </p:grpSpPr>
        <p:sp>
          <p:nvSpPr>
            <p:cNvPr id="36" name="Rounded Rectangle 35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cxnSp>
        <p:nvCxnSpPr>
          <p:cNvPr id="41" name="Straight Connector 40"/>
          <p:cNvCxnSpPr>
            <a:stCxn id="44" idx="3"/>
            <a:endCxn id="51" idx="3"/>
          </p:cNvCxnSpPr>
          <p:nvPr/>
        </p:nvCxnSpPr>
        <p:spPr>
          <a:xfrm>
            <a:off x="4373609" y="5425857"/>
            <a:ext cx="4728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Straight Connector 5"/>
          <p:cNvSpPr/>
          <p:nvPr/>
        </p:nvSpPr>
        <p:spPr>
          <a:xfrm>
            <a:off x="2009570" y="4807115"/>
            <a:ext cx="276373" cy="61874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573917"/>
                </a:lnTo>
                <a:lnTo>
                  <a:pt x="153044" y="573917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3" name="Group 42"/>
          <p:cNvGrpSpPr/>
          <p:nvPr/>
        </p:nvGrpSpPr>
        <p:grpSpPr>
          <a:xfrm>
            <a:off x="2162615" y="5043246"/>
            <a:ext cx="2210994" cy="765222"/>
            <a:chOff x="3625491" y="956704"/>
            <a:chExt cx="1224356" cy="765222"/>
          </a:xfrm>
        </p:grpSpPr>
        <p:sp>
          <p:nvSpPr>
            <p:cNvPr id="44" name="Rounded Rectangle 43"/>
            <p:cNvSpPr/>
            <p:nvPr/>
          </p:nvSpPr>
          <p:spPr>
            <a:xfrm>
              <a:off x="3625491" y="956704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5" name="Rounded Rectangle 7"/>
            <p:cNvSpPr/>
            <p:nvPr/>
          </p:nvSpPr>
          <p:spPr>
            <a:xfrm>
              <a:off x="3647904" y="979117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Speaker’s name</a:t>
              </a:r>
              <a:endParaRPr lang="en-US" sz="1600" kern="1200" dirty="0">
                <a:latin typeface="+mj-lt"/>
              </a:endParaRPr>
            </a:p>
          </p:txBody>
        </p:sp>
      </p:grpSp>
      <p:sp>
        <p:nvSpPr>
          <p:cNvPr id="46" name="Straight Connector 8"/>
          <p:cNvSpPr/>
          <p:nvPr/>
        </p:nvSpPr>
        <p:spPr>
          <a:xfrm>
            <a:off x="2009570" y="4807115"/>
            <a:ext cx="276373" cy="157527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30445"/>
                </a:lnTo>
                <a:lnTo>
                  <a:pt x="153044" y="1530445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7" name="Group 46"/>
          <p:cNvGrpSpPr/>
          <p:nvPr/>
        </p:nvGrpSpPr>
        <p:grpSpPr>
          <a:xfrm>
            <a:off x="4526654" y="5043246"/>
            <a:ext cx="2210994" cy="765222"/>
            <a:chOff x="3625491" y="1913233"/>
            <a:chExt cx="1224356" cy="765222"/>
          </a:xfrm>
        </p:grpSpPr>
        <p:sp>
          <p:nvSpPr>
            <p:cNvPr id="48" name="Rounded Rectangle 47"/>
            <p:cNvSpPr/>
            <p:nvPr/>
          </p:nvSpPr>
          <p:spPr>
            <a:xfrm>
              <a:off x="3625491" y="1913233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9" name="Rounded Rectangle 10"/>
            <p:cNvSpPr/>
            <p:nvPr/>
          </p:nvSpPr>
          <p:spPr>
            <a:xfrm>
              <a:off x="3647904" y="1935646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Duration of the speech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890693" y="5043246"/>
            <a:ext cx="2210994" cy="765222"/>
            <a:chOff x="3625491" y="2869762"/>
            <a:chExt cx="1224356" cy="765222"/>
          </a:xfrm>
        </p:grpSpPr>
        <p:sp>
          <p:nvSpPr>
            <p:cNvPr id="51" name="Rounded Rectangle 50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2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cxnSp>
        <p:nvCxnSpPr>
          <p:cNvPr id="59" name="Straight Connector 58"/>
          <p:cNvCxnSpPr>
            <a:stCxn id="61" idx="3"/>
            <a:endCxn id="67" idx="3"/>
          </p:cNvCxnSpPr>
          <p:nvPr/>
        </p:nvCxnSpPr>
        <p:spPr>
          <a:xfrm>
            <a:off x="4366458" y="6393593"/>
            <a:ext cx="4728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2155464" y="6010982"/>
            <a:ext cx="2210994" cy="765222"/>
            <a:chOff x="3625491" y="956704"/>
            <a:chExt cx="1224356" cy="765222"/>
          </a:xfrm>
        </p:grpSpPr>
        <p:sp>
          <p:nvSpPr>
            <p:cNvPr id="61" name="Rounded Rectangle 60"/>
            <p:cNvSpPr/>
            <p:nvPr/>
          </p:nvSpPr>
          <p:spPr>
            <a:xfrm>
              <a:off x="3625491" y="956704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2" name="Rounded Rectangle 7"/>
            <p:cNvSpPr/>
            <p:nvPr/>
          </p:nvSpPr>
          <p:spPr>
            <a:xfrm>
              <a:off x="3647904" y="979117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Speaker’s name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519503" y="6010982"/>
            <a:ext cx="2210994" cy="765222"/>
            <a:chOff x="3625491" y="1913233"/>
            <a:chExt cx="1224356" cy="765222"/>
          </a:xfrm>
        </p:grpSpPr>
        <p:sp>
          <p:nvSpPr>
            <p:cNvPr id="64" name="Rounded Rectangle 63"/>
            <p:cNvSpPr/>
            <p:nvPr/>
          </p:nvSpPr>
          <p:spPr>
            <a:xfrm>
              <a:off x="3625491" y="1913233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5" name="Rounded Rectangle 10"/>
            <p:cNvSpPr/>
            <p:nvPr/>
          </p:nvSpPr>
          <p:spPr>
            <a:xfrm>
              <a:off x="3647904" y="1935646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Duration of the speech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883542" y="6010982"/>
            <a:ext cx="2210994" cy="765222"/>
            <a:chOff x="3625491" y="2869762"/>
            <a:chExt cx="1224356" cy="765222"/>
          </a:xfrm>
        </p:grpSpPr>
        <p:sp>
          <p:nvSpPr>
            <p:cNvPr id="67" name="Rounded Rectangle 66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8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244974" y="95596"/>
            <a:ext cx="2822075" cy="765222"/>
            <a:chOff x="3625491" y="956704"/>
            <a:chExt cx="1224356" cy="765222"/>
          </a:xfrm>
        </p:grpSpPr>
        <p:sp>
          <p:nvSpPr>
            <p:cNvPr id="73" name="Rounded Rectangle 72"/>
            <p:cNvSpPr/>
            <p:nvPr/>
          </p:nvSpPr>
          <p:spPr>
            <a:xfrm>
              <a:off x="3625491" y="956704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74" name="Rounded Rectangle 7"/>
            <p:cNvSpPr/>
            <p:nvPr/>
          </p:nvSpPr>
          <p:spPr>
            <a:xfrm>
              <a:off x="3647904" y="979117"/>
              <a:ext cx="1179530" cy="72039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 smtClean="0">
                  <a:latin typeface="+mj-lt"/>
                  <a:hlinkClick r:id="rId2"/>
                </a:rPr>
                <a:t>E-verbatim records</a:t>
              </a:r>
              <a:endParaRPr lang="en-US" sz="2400" b="1" kern="1200" dirty="0">
                <a:latin typeface="+mj-lt"/>
              </a:endParaRPr>
            </a:p>
          </p:txBody>
        </p:sp>
      </p:grpSp>
      <p:sp>
        <p:nvSpPr>
          <p:cNvPr id="75" name="Freeform 74"/>
          <p:cNvSpPr/>
          <p:nvPr/>
        </p:nvSpPr>
        <p:spPr>
          <a:xfrm>
            <a:off x="447675" y="857250"/>
            <a:ext cx="1400175" cy="3514725"/>
          </a:xfrm>
          <a:custGeom>
            <a:avLst/>
            <a:gdLst>
              <a:gd name="connsiteX0" fmla="*/ 9525 w 1400175"/>
              <a:gd name="connsiteY0" fmla="*/ 0 h 3514725"/>
              <a:gd name="connsiteX1" fmla="*/ 0 w 1400175"/>
              <a:gd name="connsiteY1" fmla="*/ 3514725 h 3514725"/>
              <a:gd name="connsiteX2" fmla="*/ 1400175 w 1400175"/>
              <a:gd name="connsiteY2" fmla="*/ 3514725 h 3514725"/>
              <a:gd name="connsiteX3" fmla="*/ 1400175 w 1400175"/>
              <a:gd name="connsiteY3" fmla="*/ 3514725 h 3514725"/>
              <a:gd name="connsiteX4" fmla="*/ 1400175 w 1400175"/>
              <a:gd name="connsiteY4" fmla="*/ 3514725 h 351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0175" h="3514725">
                <a:moveTo>
                  <a:pt x="9525" y="0"/>
                </a:moveTo>
                <a:lnTo>
                  <a:pt x="0" y="3514725"/>
                </a:lnTo>
                <a:lnTo>
                  <a:pt x="1400175" y="3514725"/>
                </a:lnTo>
                <a:lnTo>
                  <a:pt x="1400175" y="3514725"/>
                </a:lnTo>
                <a:lnTo>
                  <a:pt x="1400175" y="3514725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/>
          <p:cNvCxnSpPr>
            <a:stCxn id="26" idx="1"/>
          </p:cNvCxnSpPr>
          <p:nvPr/>
        </p:nvCxnSpPr>
        <p:spPr>
          <a:xfrm flipH="1">
            <a:off x="447676" y="1316668"/>
            <a:ext cx="13689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/>
          <p:cNvGrpSpPr/>
          <p:nvPr/>
        </p:nvGrpSpPr>
        <p:grpSpPr>
          <a:xfrm>
            <a:off x="1816599" y="4019480"/>
            <a:ext cx="2669579" cy="765222"/>
            <a:chOff x="3625491" y="956704"/>
            <a:chExt cx="1224356" cy="765222"/>
          </a:xfrm>
        </p:grpSpPr>
        <p:sp>
          <p:nvSpPr>
            <p:cNvPr id="79" name="Rounded Rectangle 78"/>
            <p:cNvSpPr/>
            <p:nvPr/>
          </p:nvSpPr>
          <p:spPr>
            <a:xfrm>
              <a:off x="3625491" y="956704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80" name="Rounded Rectangle 7"/>
            <p:cNvSpPr/>
            <p:nvPr/>
          </p:nvSpPr>
          <p:spPr>
            <a:xfrm>
              <a:off x="3647904" y="979117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dirty="0" smtClean="0">
                  <a:latin typeface="+mj-lt"/>
                </a:rPr>
                <a:t>A title, the subject</a:t>
              </a:r>
              <a:endParaRPr lang="en-US" sz="2000" b="1" kern="1200" dirty="0">
                <a:latin typeface="+mj-lt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9161211" y="361951"/>
            <a:ext cx="2537863" cy="6455462"/>
            <a:chOff x="9161211" y="361951"/>
            <a:chExt cx="2537863" cy="6455462"/>
          </a:xfrm>
        </p:grpSpPr>
        <p:grpSp>
          <p:nvGrpSpPr>
            <p:cNvPr id="14" name="Group 13"/>
            <p:cNvGrpSpPr/>
            <p:nvPr/>
          </p:nvGrpSpPr>
          <p:grpSpPr>
            <a:xfrm>
              <a:off x="9214257" y="1912997"/>
              <a:ext cx="2210994" cy="765222"/>
              <a:chOff x="3625491" y="3826290"/>
              <a:chExt cx="1224356" cy="765222"/>
            </a:xfrm>
          </p:grpSpPr>
          <p:sp>
            <p:nvSpPr>
              <p:cNvPr id="15" name="Rounded Rectangle 14"/>
              <p:cNvSpPr/>
              <p:nvPr/>
            </p:nvSpPr>
            <p:spPr>
              <a:xfrm>
                <a:off x="3625491" y="3826290"/>
                <a:ext cx="1224356" cy="765222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6" name="Rounded Rectangle 16"/>
              <p:cNvSpPr/>
              <p:nvPr/>
            </p:nvSpPr>
            <p:spPr>
              <a:xfrm>
                <a:off x="3647904" y="3848703"/>
                <a:ext cx="1179530" cy="7203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0480" tIns="20320" rIns="30480" bIns="20320" numCol="1" spcCol="1270" anchor="ctr" anchorCtr="0">
                <a:noAutofit/>
              </a:bodyPr>
              <a:lstStyle/>
              <a:p>
                <a:pPr lvl="0" algn="ctr" defTabSz="7112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kern="1200" dirty="0" smtClean="0"/>
                  <a:t>Links to the text of the speaker</a:t>
                </a:r>
                <a:endParaRPr lang="en-US" sz="1600" kern="1200" dirty="0"/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9207106" y="2880733"/>
              <a:ext cx="2210994" cy="765222"/>
              <a:chOff x="3625491" y="3826290"/>
              <a:chExt cx="1224356" cy="765222"/>
            </a:xfrm>
          </p:grpSpPr>
          <p:sp>
            <p:nvSpPr>
              <p:cNvPr id="39" name="Rounded Rectangle 38"/>
              <p:cNvSpPr/>
              <p:nvPr/>
            </p:nvSpPr>
            <p:spPr>
              <a:xfrm>
                <a:off x="3625491" y="3826290"/>
                <a:ext cx="1224356" cy="765222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0" name="Rounded Rectangle 16"/>
              <p:cNvSpPr/>
              <p:nvPr/>
            </p:nvSpPr>
            <p:spPr>
              <a:xfrm>
                <a:off x="3647904" y="3848703"/>
                <a:ext cx="1179530" cy="7203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0480" tIns="20320" rIns="30480" bIns="20320" numCol="1" spcCol="1270" anchor="ctr" anchorCtr="0">
                <a:noAutofit/>
              </a:bodyPr>
              <a:lstStyle/>
              <a:p>
                <a:pPr lvl="0" algn="ctr" defTabSz="7112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kern="1200" dirty="0" smtClean="0"/>
                  <a:t>Links to the text of the speaker</a:t>
                </a:r>
                <a:endParaRPr lang="en-US" sz="1600" kern="1200" dirty="0"/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9254732" y="5043246"/>
              <a:ext cx="2210994" cy="765222"/>
              <a:chOff x="3625491" y="3826290"/>
              <a:chExt cx="1224356" cy="765222"/>
            </a:xfrm>
          </p:grpSpPr>
          <p:sp>
            <p:nvSpPr>
              <p:cNvPr id="54" name="Rounded Rectangle 53"/>
              <p:cNvSpPr/>
              <p:nvPr/>
            </p:nvSpPr>
            <p:spPr>
              <a:xfrm>
                <a:off x="3625491" y="3826290"/>
                <a:ext cx="1224356" cy="765222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5" name="Rounded Rectangle 16"/>
              <p:cNvSpPr/>
              <p:nvPr/>
            </p:nvSpPr>
            <p:spPr>
              <a:xfrm>
                <a:off x="3647904" y="3848703"/>
                <a:ext cx="1179530" cy="7203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0480" tIns="20320" rIns="30480" bIns="20320" numCol="1" spcCol="1270" anchor="ctr" anchorCtr="0">
                <a:noAutofit/>
              </a:bodyPr>
              <a:lstStyle/>
              <a:p>
                <a:pPr lvl="0" algn="ctr" defTabSz="7112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kern="1200" dirty="0" smtClean="0"/>
                  <a:t>Links to the text of the speaker</a:t>
                </a:r>
                <a:endParaRPr lang="en-US" sz="1600" kern="1200" dirty="0"/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9247581" y="6010982"/>
              <a:ext cx="2210994" cy="765222"/>
              <a:chOff x="3625491" y="3826290"/>
              <a:chExt cx="1224356" cy="765222"/>
            </a:xfrm>
          </p:grpSpPr>
          <p:sp>
            <p:nvSpPr>
              <p:cNvPr id="70" name="Rounded Rectangle 69"/>
              <p:cNvSpPr/>
              <p:nvPr/>
            </p:nvSpPr>
            <p:spPr>
              <a:xfrm>
                <a:off x="3625491" y="3826290"/>
                <a:ext cx="1224356" cy="765222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71" name="Rounded Rectangle 16"/>
              <p:cNvSpPr/>
              <p:nvPr/>
            </p:nvSpPr>
            <p:spPr>
              <a:xfrm>
                <a:off x="3647904" y="3848703"/>
                <a:ext cx="1179530" cy="7203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0480" tIns="20320" rIns="30480" bIns="20320" numCol="1" spcCol="1270" anchor="ctr" anchorCtr="0">
                <a:noAutofit/>
              </a:bodyPr>
              <a:lstStyle/>
              <a:p>
                <a:pPr lvl="0" algn="ctr" defTabSz="7112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kern="1200" dirty="0" smtClean="0"/>
                  <a:t>Links to the text of the speaker</a:t>
                </a:r>
                <a:endParaRPr lang="en-US" sz="1600" kern="1200" dirty="0"/>
              </a:p>
            </p:txBody>
          </p:sp>
        </p:grpSp>
        <p:grpSp>
          <p:nvGrpSpPr>
            <p:cNvPr id="83" name="Group 82"/>
            <p:cNvGrpSpPr/>
            <p:nvPr/>
          </p:nvGrpSpPr>
          <p:grpSpPr>
            <a:xfrm>
              <a:off x="9161211" y="361951"/>
              <a:ext cx="2537863" cy="6455462"/>
              <a:chOff x="9161211" y="361951"/>
              <a:chExt cx="2537863" cy="6455462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9205861" y="438656"/>
                <a:ext cx="240451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C00000"/>
                    </a:solidFill>
                    <a:latin typeface="+mj-lt"/>
                  </a:rPr>
                  <a:t>It is not online, </a:t>
                </a:r>
              </a:p>
              <a:p>
                <a:pPr algn="ctr"/>
                <a:r>
                  <a:rPr lang="en-US" sz="2400" b="1" dirty="0" smtClean="0">
                    <a:solidFill>
                      <a:srgbClr val="C00000"/>
                    </a:solidFill>
                    <a:latin typeface="+mj-lt"/>
                  </a:rPr>
                  <a:t>it is added later</a:t>
                </a:r>
                <a:endParaRPr lang="en-US" sz="2400" b="1" dirty="0">
                  <a:solidFill>
                    <a:srgbClr val="C00000"/>
                  </a:solidFill>
                  <a:latin typeface="+mj-lt"/>
                </a:endParaRPr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9161211" y="361951"/>
                <a:ext cx="2537863" cy="6455462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94388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>
            <a:stCxn id="21" idx="3"/>
          </p:cNvCxnSpPr>
          <p:nvPr/>
        </p:nvCxnSpPr>
        <p:spPr>
          <a:xfrm>
            <a:off x="3196722" y="2200012"/>
            <a:ext cx="17867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traight Connector 5"/>
          <p:cNvSpPr/>
          <p:nvPr/>
        </p:nvSpPr>
        <p:spPr>
          <a:xfrm>
            <a:off x="1808228" y="1626096"/>
            <a:ext cx="276373" cy="57391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573917"/>
                </a:lnTo>
                <a:lnTo>
                  <a:pt x="153044" y="573917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8" name="Group 7"/>
          <p:cNvGrpSpPr/>
          <p:nvPr/>
        </p:nvGrpSpPr>
        <p:grpSpPr>
          <a:xfrm>
            <a:off x="1961273" y="1817401"/>
            <a:ext cx="1235449" cy="765222"/>
            <a:chOff x="3625491" y="956704"/>
            <a:chExt cx="1224356" cy="765222"/>
          </a:xfrm>
        </p:grpSpPr>
        <p:sp>
          <p:nvSpPr>
            <p:cNvPr id="21" name="Rounded Rectangle 20"/>
            <p:cNvSpPr/>
            <p:nvPr/>
          </p:nvSpPr>
          <p:spPr>
            <a:xfrm>
              <a:off x="3625491" y="956704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ounded Rectangle 7"/>
            <p:cNvSpPr/>
            <p:nvPr/>
          </p:nvSpPr>
          <p:spPr>
            <a:xfrm>
              <a:off x="3647904" y="979117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Speaker’s name</a:t>
              </a:r>
              <a:endParaRPr lang="en-US" sz="1600" kern="1200" dirty="0">
                <a:latin typeface="+mj-lt"/>
              </a:endParaRPr>
            </a:p>
          </p:txBody>
        </p:sp>
      </p:grpSp>
      <p:sp>
        <p:nvSpPr>
          <p:cNvPr id="9" name="Straight Connector 8"/>
          <p:cNvSpPr/>
          <p:nvPr/>
        </p:nvSpPr>
        <p:spPr>
          <a:xfrm>
            <a:off x="1808228" y="1626096"/>
            <a:ext cx="276373" cy="153044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30445"/>
                </a:lnTo>
                <a:lnTo>
                  <a:pt x="153044" y="1530445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" name="Group 9"/>
          <p:cNvGrpSpPr/>
          <p:nvPr/>
        </p:nvGrpSpPr>
        <p:grpSpPr>
          <a:xfrm>
            <a:off x="3490892" y="1817401"/>
            <a:ext cx="1235449" cy="765222"/>
            <a:chOff x="3625491" y="1913233"/>
            <a:chExt cx="1224356" cy="765222"/>
          </a:xfrm>
        </p:grpSpPr>
        <p:sp>
          <p:nvSpPr>
            <p:cNvPr id="19" name="Rounded Rectangle 18"/>
            <p:cNvSpPr/>
            <p:nvPr/>
          </p:nvSpPr>
          <p:spPr>
            <a:xfrm>
              <a:off x="3625491" y="1913233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Rounded Rectangle 10"/>
            <p:cNvSpPr/>
            <p:nvPr/>
          </p:nvSpPr>
          <p:spPr>
            <a:xfrm>
              <a:off x="3647904" y="1935646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Duration of the speech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015780" y="1817401"/>
            <a:ext cx="1235449" cy="765222"/>
            <a:chOff x="3625491" y="2869762"/>
            <a:chExt cx="1224356" cy="765222"/>
          </a:xfrm>
        </p:grpSpPr>
        <p:sp>
          <p:nvSpPr>
            <p:cNvPr id="17" name="Rounded Rectangle 16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655732" y="838461"/>
            <a:ext cx="2669579" cy="765222"/>
            <a:chOff x="3625491" y="956704"/>
            <a:chExt cx="1224356" cy="765222"/>
          </a:xfrm>
        </p:grpSpPr>
        <p:sp>
          <p:nvSpPr>
            <p:cNvPr id="26" name="Rounded Rectangle 25"/>
            <p:cNvSpPr/>
            <p:nvPr/>
          </p:nvSpPr>
          <p:spPr>
            <a:xfrm>
              <a:off x="3625491" y="956704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27" name="Rounded Rectangle 7"/>
            <p:cNvSpPr/>
            <p:nvPr/>
          </p:nvSpPr>
          <p:spPr>
            <a:xfrm>
              <a:off x="3647904" y="979117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dirty="0" smtClean="0">
                  <a:latin typeface="+mj-lt"/>
                </a:rPr>
                <a:t>A title the subject</a:t>
              </a:r>
              <a:endParaRPr lang="en-US" sz="2000" b="1" kern="1200" dirty="0">
                <a:latin typeface="+mj-lt"/>
              </a:endParaRPr>
            </a:p>
          </p:txBody>
        </p:sp>
      </p:grpSp>
      <p:cxnSp>
        <p:nvCxnSpPr>
          <p:cNvPr id="28" name="Straight Connector 27"/>
          <p:cNvCxnSpPr>
            <a:stCxn id="30" idx="3"/>
            <a:endCxn id="36" idx="3"/>
          </p:cNvCxnSpPr>
          <p:nvPr/>
        </p:nvCxnSpPr>
        <p:spPr>
          <a:xfrm flipV="1">
            <a:off x="3189571" y="3145335"/>
            <a:ext cx="3072736" cy="224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1954122" y="2785137"/>
            <a:ext cx="1235449" cy="765222"/>
            <a:chOff x="3625491" y="956704"/>
            <a:chExt cx="1224356" cy="765222"/>
          </a:xfrm>
        </p:grpSpPr>
        <p:sp>
          <p:nvSpPr>
            <p:cNvPr id="30" name="Rounded Rectangle 29"/>
            <p:cNvSpPr/>
            <p:nvPr/>
          </p:nvSpPr>
          <p:spPr>
            <a:xfrm>
              <a:off x="3625491" y="956704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Rounded Rectangle 7"/>
            <p:cNvSpPr/>
            <p:nvPr/>
          </p:nvSpPr>
          <p:spPr>
            <a:xfrm>
              <a:off x="3647904" y="979117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Speaker’s name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490490" y="2785137"/>
            <a:ext cx="1235449" cy="765222"/>
            <a:chOff x="3625491" y="1913233"/>
            <a:chExt cx="1224356" cy="765222"/>
          </a:xfrm>
        </p:grpSpPr>
        <p:sp>
          <p:nvSpPr>
            <p:cNvPr id="33" name="Rounded Rectangle 32"/>
            <p:cNvSpPr/>
            <p:nvPr/>
          </p:nvSpPr>
          <p:spPr>
            <a:xfrm>
              <a:off x="3625491" y="1913233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Rounded Rectangle 10"/>
            <p:cNvSpPr/>
            <p:nvPr/>
          </p:nvSpPr>
          <p:spPr>
            <a:xfrm>
              <a:off x="3647904" y="1935646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Duration of the speech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026858" y="2762724"/>
            <a:ext cx="1235449" cy="765222"/>
            <a:chOff x="3625491" y="2869762"/>
            <a:chExt cx="1224356" cy="765222"/>
          </a:xfrm>
        </p:grpSpPr>
        <p:sp>
          <p:nvSpPr>
            <p:cNvPr id="36" name="Rounded Rectangle 35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cxnSp>
        <p:nvCxnSpPr>
          <p:cNvPr id="41" name="Straight Connector 40"/>
          <p:cNvCxnSpPr>
            <a:stCxn id="44" idx="3"/>
            <a:endCxn id="51" idx="3"/>
          </p:cNvCxnSpPr>
          <p:nvPr/>
        </p:nvCxnSpPr>
        <p:spPr>
          <a:xfrm>
            <a:off x="3237197" y="5330261"/>
            <a:ext cx="3014032" cy="11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Straight Connector 5"/>
          <p:cNvSpPr/>
          <p:nvPr/>
        </p:nvSpPr>
        <p:spPr>
          <a:xfrm>
            <a:off x="1848703" y="4711519"/>
            <a:ext cx="276373" cy="61874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573917"/>
                </a:lnTo>
                <a:lnTo>
                  <a:pt x="153044" y="573917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3" name="Group 42"/>
          <p:cNvGrpSpPr/>
          <p:nvPr/>
        </p:nvGrpSpPr>
        <p:grpSpPr>
          <a:xfrm>
            <a:off x="2001748" y="4947650"/>
            <a:ext cx="1235449" cy="765222"/>
            <a:chOff x="3625491" y="956704"/>
            <a:chExt cx="1224356" cy="765222"/>
          </a:xfrm>
        </p:grpSpPr>
        <p:sp>
          <p:nvSpPr>
            <p:cNvPr id="44" name="Rounded Rectangle 43"/>
            <p:cNvSpPr/>
            <p:nvPr/>
          </p:nvSpPr>
          <p:spPr>
            <a:xfrm>
              <a:off x="3625491" y="956704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5" name="Rounded Rectangle 7"/>
            <p:cNvSpPr/>
            <p:nvPr/>
          </p:nvSpPr>
          <p:spPr>
            <a:xfrm>
              <a:off x="3647904" y="979117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Speaker’s name</a:t>
              </a:r>
              <a:endParaRPr lang="en-US" sz="1600" kern="1200" dirty="0">
                <a:latin typeface="+mj-lt"/>
              </a:endParaRPr>
            </a:p>
          </p:txBody>
        </p:sp>
      </p:grpSp>
      <p:sp>
        <p:nvSpPr>
          <p:cNvPr id="46" name="Straight Connector 8"/>
          <p:cNvSpPr/>
          <p:nvPr/>
        </p:nvSpPr>
        <p:spPr>
          <a:xfrm>
            <a:off x="1848703" y="4711519"/>
            <a:ext cx="276373" cy="157527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30445"/>
                </a:lnTo>
                <a:lnTo>
                  <a:pt x="153044" y="1530445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7" name="Group 46"/>
          <p:cNvGrpSpPr/>
          <p:nvPr/>
        </p:nvGrpSpPr>
        <p:grpSpPr>
          <a:xfrm>
            <a:off x="3490490" y="4981272"/>
            <a:ext cx="1235449" cy="765222"/>
            <a:chOff x="3625491" y="1913233"/>
            <a:chExt cx="1224356" cy="765222"/>
          </a:xfrm>
        </p:grpSpPr>
        <p:sp>
          <p:nvSpPr>
            <p:cNvPr id="48" name="Rounded Rectangle 47"/>
            <p:cNvSpPr/>
            <p:nvPr/>
          </p:nvSpPr>
          <p:spPr>
            <a:xfrm>
              <a:off x="3625491" y="1913233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9" name="Rounded Rectangle 10"/>
            <p:cNvSpPr/>
            <p:nvPr/>
          </p:nvSpPr>
          <p:spPr>
            <a:xfrm>
              <a:off x="3647904" y="1935646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Duration of the speech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015780" y="4958859"/>
            <a:ext cx="1235449" cy="765222"/>
            <a:chOff x="3625491" y="2869762"/>
            <a:chExt cx="1224356" cy="765222"/>
          </a:xfrm>
        </p:grpSpPr>
        <p:sp>
          <p:nvSpPr>
            <p:cNvPr id="51" name="Rounded Rectangle 50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2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cxnSp>
        <p:nvCxnSpPr>
          <p:cNvPr id="59" name="Straight Connector 58"/>
          <p:cNvCxnSpPr>
            <a:stCxn id="61" idx="3"/>
            <a:endCxn id="67" idx="3"/>
          </p:cNvCxnSpPr>
          <p:nvPr/>
        </p:nvCxnSpPr>
        <p:spPr>
          <a:xfrm flipV="1">
            <a:off x="3230046" y="6275067"/>
            <a:ext cx="3009102" cy="229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1994597" y="5915386"/>
            <a:ext cx="1235449" cy="765222"/>
            <a:chOff x="3625491" y="956704"/>
            <a:chExt cx="1224356" cy="765222"/>
          </a:xfrm>
        </p:grpSpPr>
        <p:sp>
          <p:nvSpPr>
            <p:cNvPr id="61" name="Rounded Rectangle 60"/>
            <p:cNvSpPr/>
            <p:nvPr/>
          </p:nvSpPr>
          <p:spPr>
            <a:xfrm>
              <a:off x="3625491" y="956704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2" name="Rounded Rectangle 7"/>
            <p:cNvSpPr/>
            <p:nvPr/>
          </p:nvSpPr>
          <p:spPr>
            <a:xfrm>
              <a:off x="3647904" y="979117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Speaker’s name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3482426" y="5937799"/>
            <a:ext cx="1235449" cy="765222"/>
            <a:chOff x="3625491" y="1913233"/>
            <a:chExt cx="1224356" cy="765222"/>
          </a:xfrm>
        </p:grpSpPr>
        <p:sp>
          <p:nvSpPr>
            <p:cNvPr id="64" name="Rounded Rectangle 63"/>
            <p:cNvSpPr/>
            <p:nvPr/>
          </p:nvSpPr>
          <p:spPr>
            <a:xfrm>
              <a:off x="3625491" y="1913233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5" name="Rounded Rectangle 10"/>
            <p:cNvSpPr/>
            <p:nvPr/>
          </p:nvSpPr>
          <p:spPr>
            <a:xfrm>
              <a:off x="3647904" y="1935646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Duration of the speech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003699" y="5892456"/>
            <a:ext cx="1235449" cy="765222"/>
            <a:chOff x="3625491" y="2869762"/>
            <a:chExt cx="1224356" cy="765222"/>
          </a:xfrm>
        </p:grpSpPr>
        <p:sp>
          <p:nvSpPr>
            <p:cNvPr id="67" name="Rounded Rectangle 66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8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4107" y="0"/>
            <a:ext cx="2822075" cy="765222"/>
            <a:chOff x="3625491" y="956704"/>
            <a:chExt cx="1224356" cy="765222"/>
          </a:xfrm>
        </p:grpSpPr>
        <p:sp>
          <p:nvSpPr>
            <p:cNvPr id="73" name="Rounded Rectangle 72"/>
            <p:cNvSpPr/>
            <p:nvPr/>
          </p:nvSpPr>
          <p:spPr>
            <a:xfrm>
              <a:off x="3625491" y="956704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74" name="Rounded Rectangle 7"/>
            <p:cNvSpPr/>
            <p:nvPr/>
          </p:nvSpPr>
          <p:spPr>
            <a:xfrm>
              <a:off x="3647904" y="979117"/>
              <a:ext cx="1179530" cy="72039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 smtClean="0">
                  <a:latin typeface="+mj-lt"/>
                  <a:hlinkClick r:id="rId2"/>
                </a:rPr>
                <a:t>E-verbatim records</a:t>
              </a:r>
              <a:endParaRPr lang="en-US" sz="2400" b="1" kern="1200" dirty="0">
                <a:latin typeface="+mj-lt"/>
              </a:endParaRPr>
            </a:p>
          </p:txBody>
        </p:sp>
      </p:grpSp>
      <p:sp>
        <p:nvSpPr>
          <p:cNvPr id="75" name="Freeform 74"/>
          <p:cNvSpPr/>
          <p:nvPr/>
        </p:nvSpPr>
        <p:spPr>
          <a:xfrm>
            <a:off x="286808" y="761654"/>
            <a:ext cx="1400175" cy="3514725"/>
          </a:xfrm>
          <a:custGeom>
            <a:avLst/>
            <a:gdLst>
              <a:gd name="connsiteX0" fmla="*/ 9525 w 1400175"/>
              <a:gd name="connsiteY0" fmla="*/ 0 h 3514725"/>
              <a:gd name="connsiteX1" fmla="*/ 0 w 1400175"/>
              <a:gd name="connsiteY1" fmla="*/ 3514725 h 3514725"/>
              <a:gd name="connsiteX2" fmla="*/ 1400175 w 1400175"/>
              <a:gd name="connsiteY2" fmla="*/ 3514725 h 3514725"/>
              <a:gd name="connsiteX3" fmla="*/ 1400175 w 1400175"/>
              <a:gd name="connsiteY3" fmla="*/ 3514725 h 3514725"/>
              <a:gd name="connsiteX4" fmla="*/ 1400175 w 1400175"/>
              <a:gd name="connsiteY4" fmla="*/ 3514725 h 351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0175" h="3514725">
                <a:moveTo>
                  <a:pt x="9525" y="0"/>
                </a:moveTo>
                <a:lnTo>
                  <a:pt x="0" y="3514725"/>
                </a:lnTo>
                <a:lnTo>
                  <a:pt x="1400175" y="3514725"/>
                </a:lnTo>
                <a:lnTo>
                  <a:pt x="1400175" y="3514725"/>
                </a:lnTo>
                <a:lnTo>
                  <a:pt x="1400175" y="3514725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/>
          <p:cNvCxnSpPr>
            <a:stCxn id="26" idx="1"/>
          </p:cNvCxnSpPr>
          <p:nvPr/>
        </p:nvCxnSpPr>
        <p:spPr>
          <a:xfrm flipH="1">
            <a:off x="286809" y="1221072"/>
            <a:ext cx="13689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/>
          <p:cNvGrpSpPr/>
          <p:nvPr/>
        </p:nvGrpSpPr>
        <p:grpSpPr>
          <a:xfrm>
            <a:off x="1655732" y="3923884"/>
            <a:ext cx="2669579" cy="765222"/>
            <a:chOff x="3625491" y="956704"/>
            <a:chExt cx="1224356" cy="765222"/>
          </a:xfrm>
        </p:grpSpPr>
        <p:sp>
          <p:nvSpPr>
            <p:cNvPr id="79" name="Rounded Rectangle 78"/>
            <p:cNvSpPr/>
            <p:nvPr/>
          </p:nvSpPr>
          <p:spPr>
            <a:xfrm>
              <a:off x="3625491" y="956704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80" name="Rounded Rectangle 7"/>
            <p:cNvSpPr/>
            <p:nvPr/>
          </p:nvSpPr>
          <p:spPr>
            <a:xfrm>
              <a:off x="3647904" y="979117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dirty="0" smtClean="0">
                  <a:latin typeface="+mj-lt"/>
                </a:rPr>
                <a:t>A title the subject</a:t>
              </a:r>
              <a:endParaRPr lang="en-US" sz="2000" b="1" kern="1200" dirty="0">
                <a:latin typeface="+mj-lt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40067" y="225146"/>
            <a:ext cx="2537863" cy="6455462"/>
            <a:chOff x="9161211" y="361951"/>
            <a:chExt cx="2537863" cy="6455462"/>
          </a:xfrm>
        </p:grpSpPr>
        <p:grpSp>
          <p:nvGrpSpPr>
            <p:cNvPr id="14" name="Group 13"/>
            <p:cNvGrpSpPr/>
            <p:nvPr/>
          </p:nvGrpSpPr>
          <p:grpSpPr>
            <a:xfrm>
              <a:off x="9214257" y="1912997"/>
              <a:ext cx="2210994" cy="765222"/>
              <a:chOff x="3625491" y="3826290"/>
              <a:chExt cx="1224356" cy="765222"/>
            </a:xfrm>
          </p:grpSpPr>
          <p:sp>
            <p:nvSpPr>
              <p:cNvPr id="15" name="Rounded Rectangle 14"/>
              <p:cNvSpPr/>
              <p:nvPr/>
            </p:nvSpPr>
            <p:spPr>
              <a:xfrm>
                <a:off x="3625491" y="3826290"/>
                <a:ext cx="1224356" cy="765222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6" name="Rounded Rectangle 16"/>
              <p:cNvSpPr/>
              <p:nvPr/>
            </p:nvSpPr>
            <p:spPr>
              <a:xfrm>
                <a:off x="3647904" y="3848703"/>
                <a:ext cx="1179530" cy="7203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0480" tIns="20320" rIns="30480" bIns="20320" numCol="1" spcCol="1270" anchor="ctr" anchorCtr="0">
                <a:noAutofit/>
              </a:bodyPr>
              <a:lstStyle/>
              <a:p>
                <a:pPr lvl="0" algn="ctr" defTabSz="7112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kern="1200" dirty="0" smtClean="0"/>
                  <a:t>Links to the text of the speaker</a:t>
                </a:r>
                <a:endParaRPr lang="en-US" sz="1600" kern="1200" dirty="0"/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9207106" y="2880733"/>
              <a:ext cx="2210994" cy="765222"/>
              <a:chOff x="3625491" y="3826290"/>
              <a:chExt cx="1224356" cy="765222"/>
            </a:xfrm>
          </p:grpSpPr>
          <p:sp>
            <p:nvSpPr>
              <p:cNvPr id="39" name="Rounded Rectangle 38"/>
              <p:cNvSpPr/>
              <p:nvPr/>
            </p:nvSpPr>
            <p:spPr>
              <a:xfrm>
                <a:off x="3625491" y="3826290"/>
                <a:ext cx="1224356" cy="765222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0" name="Rounded Rectangle 16"/>
              <p:cNvSpPr/>
              <p:nvPr/>
            </p:nvSpPr>
            <p:spPr>
              <a:xfrm>
                <a:off x="3647904" y="3848703"/>
                <a:ext cx="1179530" cy="7203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0480" tIns="20320" rIns="30480" bIns="20320" numCol="1" spcCol="1270" anchor="ctr" anchorCtr="0">
                <a:noAutofit/>
              </a:bodyPr>
              <a:lstStyle/>
              <a:p>
                <a:pPr lvl="0" algn="ctr" defTabSz="7112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kern="1200" dirty="0" smtClean="0"/>
                  <a:t>Links to the text of the speaker</a:t>
                </a:r>
                <a:endParaRPr lang="en-US" sz="1600" kern="1200" dirty="0"/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9254732" y="5043246"/>
              <a:ext cx="2210994" cy="765222"/>
              <a:chOff x="3625491" y="3826290"/>
              <a:chExt cx="1224356" cy="765222"/>
            </a:xfrm>
          </p:grpSpPr>
          <p:sp>
            <p:nvSpPr>
              <p:cNvPr id="54" name="Rounded Rectangle 53"/>
              <p:cNvSpPr/>
              <p:nvPr/>
            </p:nvSpPr>
            <p:spPr>
              <a:xfrm>
                <a:off x="3625491" y="3826290"/>
                <a:ext cx="1224356" cy="765222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5" name="Rounded Rectangle 16"/>
              <p:cNvSpPr/>
              <p:nvPr/>
            </p:nvSpPr>
            <p:spPr>
              <a:xfrm>
                <a:off x="3647904" y="3848703"/>
                <a:ext cx="1179530" cy="7203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0480" tIns="20320" rIns="30480" bIns="20320" numCol="1" spcCol="1270" anchor="ctr" anchorCtr="0">
                <a:noAutofit/>
              </a:bodyPr>
              <a:lstStyle/>
              <a:p>
                <a:pPr lvl="0" algn="ctr" defTabSz="7112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kern="1200" dirty="0" smtClean="0"/>
                  <a:t>Links to the text of the speaker</a:t>
                </a:r>
                <a:endParaRPr lang="en-US" sz="1600" kern="1200" dirty="0"/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9247581" y="6010982"/>
              <a:ext cx="2210994" cy="765222"/>
              <a:chOff x="3625491" y="3826290"/>
              <a:chExt cx="1224356" cy="765222"/>
            </a:xfrm>
          </p:grpSpPr>
          <p:sp>
            <p:nvSpPr>
              <p:cNvPr id="70" name="Rounded Rectangle 69"/>
              <p:cNvSpPr/>
              <p:nvPr/>
            </p:nvSpPr>
            <p:spPr>
              <a:xfrm>
                <a:off x="3625491" y="3826290"/>
                <a:ext cx="1224356" cy="765222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71" name="Rounded Rectangle 16"/>
              <p:cNvSpPr/>
              <p:nvPr/>
            </p:nvSpPr>
            <p:spPr>
              <a:xfrm>
                <a:off x="3647904" y="3848703"/>
                <a:ext cx="1179530" cy="7203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0480" tIns="20320" rIns="30480" bIns="20320" numCol="1" spcCol="1270" anchor="ctr" anchorCtr="0">
                <a:noAutofit/>
              </a:bodyPr>
              <a:lstStyle/>
              <a:p>
                <a:pPr lvl="0" algn="ctr" defTabSz="711200" rtl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kern="1200" dirty="0" smtClean="0"/>
                  <a:t>Links to the text of the speaker</a:t>
                </a:r>
                <a:endParaRPr lang="en-US" sz="1600" kern="1200" dirty="0"/>
              </a:p>
            </p:txBody>
          </p:sp>
        </p:grpSp>
        <p:grpSp>
          <p:nvGrpSpPr>
            <p:cNvPr id="83" name="Group 82"/>
            <p:cNvGrpSpPr/>
            <p:nvPr/>
          </p:nvGrpSpPr>
          <p:grpSpPr>
            <a:xfrm>
              <a:off x="9161211" y="361951"/>
              <a:ext cx="2537863" cy="6455462"/>
              <a:chOff x="9161211" y="361951"/>
              <a:chExt cx="2537863" cy="6455462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9205861" y="438656"/>
                <a:ext cx="2404514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rgbClr val="C00000"/>
                    </a:solidFill>
                    <a:latin typeface="+mj-lt"/>
                  </a:rPr>
                  <a:t>It is not online - </a:t>
                </a:r>
              </a:p>
              <a:p>
                <a:pPr algn="ctr"/>
                <a:r>
                  <a:rPr lang="en-US" sz="2400" b="1" dirty="0" smtClean="0">
                    <a:solidFill>
                      <a:srgbClr val="C00000"/>
                    </a:solidFill>
                    <a:latin typeface="+mj-lt"/>
                  </a:rPr>
                  <a:t>We add it during the month</a:t>
                </a:r>
                <a:endParaRPr lang="en-US" sz="2400" b="1" dirty="0">
                  <a:solidFill>
                    <a:srgbClr val="C00000"/>
                  </a:solidFill>
                  <a:latin typeface="+mj-lt"/>
                </a:endParaRPr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9161211" y="361951"/>
                <a:ext cx="2537863" cy="6455462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6" name="Group 75"/>
          <p:cNvGrpSpPr/>
          <p:nvPr/>
        </p:nvGrpSpPr>
        <p:grpSpPr>
          <a:xfrm>
            <a:off x="9204564" y="225146"/>
            <a:ext cx="2537863" cy="6455462"/>
            <a:chOff x="9161211" y="361951"/>
            <a:chExt cx="2537863" cy="6455462"/>
          </a:xfrm>
        </p:grpSpPr>
        <p:grpSp>
          <p:nvGrpSpPr>
            <p:cNvPr id="81" name="Group 80"/>
            <p:cNvGrpSpPr/>
            <p:nvPr/>
          </p:nvGrpSpPr>
          <p:grpSpPr>
            <a:xfrm>
              <a:off x="9214257" y="1912997"/>
              <a:ext cx="2210994" cy="765222"/>
              <a:chOff x="3625491" y="3826290"/>
              <a:chExt cx="1224356" cy="765222"/>
            </a:xfrm>
          </p:grpSpPr>
          <p:sp>
            <p:nvSpPr>
              <p:cNvPr id="97" name="Rounded Rectangle 96"/>
              <p:cNvSpPr/>
              <p:nvPr/>
            </p:nvSpPr>
            <p:spPr>
              <a:xfrm>
                <a:off x="3625491" y="3826290"/>
                <a:ext cx="1224356" cy="765222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98" name="Rounded Rectangle 16"/>
              <p:cNvSpPr/>
              <p:nvPr/>
            </p:nvSpPr>
            <p:spPr>
              <a:xfrm>
                <a:off x="3647904" y="3848703"/>
                <a:ext cx="1179530" cy="7203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0480" tIns="20320" rIns="30480" bIns="2032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dirty="0"/>
                  <a:t>Links to the </a:t>
                </a:r>
                <a:r>
                  <a:rPr lang="en-US" sz="1600" dirty="0" smtClean="0"/>
                  <a:t>video file</a:t>
                </a:r>
                <a:endParaRPr lang="en-US" sz="1600" dirty="0"/>
              </a:p>
            </p:txBody>
          </p:sp>
        </p:grpSp>
        <p:grpSp>
          <p:nvGrpSpPr>
            <p:cNvPr id="84" name="Group 83"/>
            <p:cNvGrpSpPr/>
            <p:nvPr/>
          </p:nvGrpSpPr>
          <p:grpSpPr>
            <a:xfrm>
              <a:off x="9207106" y="2880733"/>
              <a:ext cx="2210994" cy="765222"/>
              <a:chOff x="3625491" y="3826290"/>
              <a:chExt cx="1224356" cy="765222"/>
            </a:xfrm>
          </p:grpSpPr>
          <p:sp>
            <p:nvSpPr>
              <p:cNvPr id="95" name="Rounded Rectangle 94"/>
              <p:cNvSpPr/>
              <p:nvPr/>
            </p:nvSpPr>
            <p:spPr>
              <a:xfrm>
                <a:off x="3625491" y="3826290"/>
                <a:ext cx="1224356" cy="765222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96" name="Rounded Rectangle 16"/>
              <p:cNvSpPr/>
              <p:nvPr/>
            </p:nvSpPr>
            <p:spPr>
              <a:xfrm>
                <a:off x="3647904" y="3848703"/>
                <a:ext cx="1179530" cy="7203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0480" tIns="20320" rIns="30480" bIns="2032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dirty="0"/>
                  <a:t>Links to the video file</a:t>
                </a:r>
              </a:p>
            </p:txBody>
          </p:sp>
        </p:grpSp>
        <p:grpSp>
          <p:nvGrpSpPr>
            <p:cNvPr id="85" name="Group 84"/>
            <p:cNvGrpSpPr/>
            <p:nvPr/>
          </p:nvGrpSpPr>
          <p:grpSpPr>
            <a:xfrm>
              <a:off x="9254732" y="5043246"/>
              <a:ext cx="2210994" cy="765222"/>
              <a:chOff x="3625491" y="3826290"/>
              <a:chExt cx="1224356" cy="765222"/>
            </a:xfrm>
          </p:grpSpPr>
          <p:sp>
            <p:nvSpPr>
              <p:cNvPr id="93" name="Rounded Rectangle 92"/>
              <p:cNvSpPr/>
              <p:nvPr/>
            </p:nvSpPr>
            <p:spPr>
              <a:xfrm>
                <a:off x="3625491" y="3826290"/>
                <a:ext cx="1224356" cy="765222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94" name="Rounded Rectangle 16"/>
              <p:cNvSpPr/>
              <p:nvPr/>
            </p:nvSpPr>
            <p:spPr>
              <a:xfrm>
                <a:off x="3647904" y="3848703"/>
                <a:ext cx="1179530" cy="7203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0480" tIns="20320" rIns="30480" bIns="2032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dirty="0"/>
                  <a:t>Links to the video file</a:t>
                </a:r>
              </a:p>
            </p:txBody>
          </p:sp>
        </p:grpSp>
        <p:grpSp>
          <p:nvGrpSpPr>
            <p:cNvPr id="86" name="Group 85"/>
            <p:cNvGrpSpPr/>
            <p:nvPr/>
          </p:nvGrpSpPr>
          <p:grpSpPr>
            <a:xfrm>
              <a:off x="9247581" y="6010982"/>
              <a:ext cx="2210994" cy="765222"/>
              <a:chOff x="3625491" y="3826290"/>
              <a:chExt cx="1224356" cy="765222"/>
            </a:xfrm>
          </p:grpSpPr>
          <p:sp>
            <p:nvSpPr>
              <p:cNvPr id="91" name="Rounded Rectangle 90"/>
              <p:cNvSpPr/>
              <p:nvPr/>
            </p:nvSpPr>
            <p:spPr>
              <a:xfrm>
                <a:off x="3625491" y="3826290"/>
                <a:ext cx="1224356" cy="765222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92" name="Rounded Rectangle 16"/>
              <p:cNvSpPr/>
              <p:nvPr/>
            </p:nvSpPr>
            <p:spPr>
              <a:xfrm>
                <a:off x="3647904" y="3848703"/>
                <a:ext cx="1179530" cy="72039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30480" tIns="20320" rIns="30480" bIns="2032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dirty="0"/>
                  <a:t>Links to the video file</a:t>
                </a:r>
              </a:p>
            </p:txBody>
          </p:sp>
        </p:grpSp>
        <p:grpSp>
          <p:nvGrpSpPr>
            <p:cNvPr id="87" name="Group 86"/>
            <p:cNvGrpSpPr/>
            <p:nvPr/>
          </p:nvGrpSpPr>
          <p:grpSpPr>
            <a:xfrm>
              <a:off x="9161211" y="361951"/>
              <a:ext cx="2537863" cy="6455462"/>
              <a:chOff x="9161211" y="361951"/>
              <a:chExt cx="2537863" cy="6455462"/>
            </a:xfrm>
          </p:grpSpPr>
          <p:sp>
            <p:nvSpPr>
              <p:cNvPr id="89" name="Rectangle 88"/>
              <p:cNvSpPr/>
              <p:nvPr/>
            </p:nvSpPr>
            <p:spPr>
              <a:xfrm>
                <a:off x="9205861" y="438656"/>
                <a:ext cx="2404514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accent6">
                        <a:lumMod val="50000"/>
                      </a:schemeClr>
                    </a:solidFill>
                    <a:latin typeface="+mj-lt"/>
                  </a:rPr>
                  <a:t>It will </a:t>
                </a:r>
                <a:r>
                  <a:rPr lang="en-US" sz="2400" b="1" dirty="0" smtClean="0">
                    <a:solidFill>
                      <a:schemeClr val="accent6">
                        <a:lumMod val="50000"/>
                      </a:schemeClr>
                    </a:solidFill>
                    <a:latin typeface="+mj-lt"/>
                  </a:rPr>
                  <a:t> be available 1 </a:t>
                </a:r>
                <a:r>
                  <a:rPr lang="en-US" sz="2400" b="1" dirty="0">
                    <a:solidFill>
                      <a:schemeClr val="accent6">
                        <a:lumMod val="50000"/>
                      </a:schemeClr>
                    </a:solidFill>
                    <a:latin typeface="+mj-lt"/>
                  </a:rPr>
                  <a:t>hour later after the sitting</a:t>
                </a:r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9161211" y="361951"/>
                <a:ext cx="2537863" cy="6455462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4220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udio_Recorde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0092" y="1423555"/>
            <a:ext cx="1676400" cy="1219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3323" y="1605435"/>
            <a:ext cx="1883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Control recorder</a:t>
            </a:r>
            <a:endParaRPr lang="en-US" sz="2000" dirty="0">
              <a:latin typeface="+mj-lt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7815" y="2793010"/>
            <a:ext cx="1467055" cy="146705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5818" y="1423555"/>
            <a:ext cx="1104762" cy="1085714"/>
          </a:xfrm>
          <a:prstGeom prst="rect">
            <a:avLst/>
          </a:prstGeom>
        </p:spPr>
      </p:pic>
      <p:sp>
        <p:nvSpPr>
          <p:cNvPr id="16" name="Main_net"/>
          <p:cNvSpPr/>
          <p:nvPr/>
        </p:nvSpPr>
        <p:spPr>
          <a:xfrm rot="10800000">
            <a:off x="4002622" y="1277671"/>
            <a:ext cx="387227" cy="4188103"/>
          </a:xfrm>
          <a:prstGeom prst="up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 flipH="1" flipV="1">
            <a:off x="6061857" y="2030686"/>
            <a:ext cx="1825797" cy="123109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roller_net"/>
          <p:cNvSpPr/>
          <p:nvPr/>
        </p:nvSpPr>
        <p:spPr>
          <a:xfrm rot="16200000">
            <a:off x="3478369" y="1378149"/>
            <a:ext cx="267653" cy="987141"/>
          </a:xfrm>
          <a:prstGeom prst="up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5916509" y="1552541"/>
            <a:ext cx="2050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Audio recorder</a:t>
            </a:r>
            <a:endParaRPr lang="en-US" sz="2000" dirty="0">
              <a:latin typeface="+mj-lt"/>
            </a:endParaRPr>
          </a:p>
        </p:txBody>
      </p:sp>
      <p:sp>
        <p:nvSpPr>
          <p:cNvPr id="29" name="Audio_net"/>
          <p:cNvSpPr/>
          <p:nvPr/>
        </p:nvSpPr>
        <p:spPr>
          <a:xfrm rot="16200000">
            <a:off x="4694120" y="1378148"/>
            <a:ext cx="267653" cy="987141"/>
          </a:xfrm>
          <a:prstGeom prst="up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File_serv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2438" y="2749984"/>
            <a:ext cx="1104762" cy="1085714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40288" y="3309179"/>
            <a:ext cx="15826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File server </a:t>
            </a:r>
          </a:p>
          <a:p>
            <a:pPr algn="ctr"/>
            <a:r>
              <a:rPr lang="en-US" sz="2000" dirty="0" smtClean="0">
                <a:latin typeface="+mj-lt"/>
              </a:rPr>
              <a:t>for audio files</a:t>
            </a:r>
            <a:endParaRPr lang="en-US" sz="2000" dirty="0">
              <a:latin typeface="+mj-lt"/>
            </a:endParaRPr>
          </a:p>
        </p:txBody>
      </p:sp>
      <p:pic>
        <p:nvPicPr>
          <p:cNvPr id="34" name="Web_serv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2438" y="4192561"/>
            <a:ext cx="1104762" cy="1085714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40288" y="4367677"/>
            <a:ext cx="1430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WEB server </a:t>
            </a:r>
          </a:p>
        </p:txBody>
      </p:sp>
      <p:sp>
        <p:nvSpPr>
          <p:cNvPr id="37" name="Up-Down Arrow 36"/>
          <p:cNvSpPr/>
          <p:nvPr/>
        </p:nvSpPr>
        <p:spPr>
          <a:xfrm rot="16200000">
            <a:off x="3442686" y="4075158"/>
            <a:ext cx="267653" cy="987141"/>
          </a:xfrm>
          <a:prstGeom prst="up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-1459"/>
            <a:ext cx="12192000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>
                <a:latin typeface="+mj-lt"/>
              </a:rPr>
              <a:t>Elements of the system implementing this method</a:t>
            </a:r>
            <a:endParaRPr lang="en-US" sz="2400" b="1" dirty="0">
              <a:latin typeface="+mj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442558" y="-5154377"/>
            <a:ext cx="51475" cy="115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pic>
        <p:nvPicPr>
          <p:cNvPr id="38" name="micrfo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041" y="2829201"/>
            <a:ext cx="2472449" cy="2358445"/>
          </a:xfrm>
          <a:prstGeom prst="rect">
            <a:avLst/>
          </a:prstGeom>
        </p:spPr>
      </p:pic>
      <p:pic>
        <p:nvPicPr>
          <p:cNvPr id="39" name="Micro_re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857" y="2833140"/>
            <a:ext cx="2470926" cy="2356993"/>
          </a:xfrm>
          <a:prstGeom prst="rect">
            <a:avLst/>
          </a:prstGeom>
        </p:spPr>
      </p:pic>
      <p:pic>
        <p:nvPicPr>
          <p:cNvPr id="40" name="han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22144">
            <a:off x="11002878" y="6199653"/>
            <a:ext cx="2027540" cy="1473547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170043" y="1783387"/>
            <a:ext cx="178145" cy="176662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hand_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22144">
            <a:off x="11002879" y="6199652"/>
            <a:ext cx="2027540" cy="1473547"/>
          </a:xfrm>
          <a:prstGeom prst="rect">
            <a:avLst/>
          </a:prstGeom>
        </p:spPr>
      </p:pic>
      <p:sp>
        <p:nvSpPr>
          <p:cNvPr id="41" name="Oval_0"/>
          <p:cNvSpPr/>
          <p:nvPr/>
        </p:nvSpPr>
        <p:spPr>
          <a:xfrm>
            <a:off x="3186637" y="1805157"/>
            <a:ext cx="178145" cy="176662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ile_0"/>
          <p:cNvSpPr/>
          <p:nvPr/>
        </p:nvSpPr>
        <p:spPr>
          <a:xfrm>
            <a:off x="5153376" y="1783080"/>
            <a:ext cx="207294" cy="214118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ile_net"/>
          <p:cNvSpPr/>
          <p:nvPr/>
        </p:nvSpPr>
        <p:spPr>
          <a:xfrm rot="16200000">
            <a:off x="3412131" y="2642566"/>
            <a:ext cx="267653" cy="987141"/>
          </a:xfrm>
          <a:prstGeom prst="up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micrfo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041" y="2829201"/>
            <a:ext cx="2472449" cy="2358445"/>
          </a:xfrm>
          <a:prstGeom prst="rect">
            <a:avLst/>
          </a:prstGeom>
        </p:spPr>
      </p:pic>
      <p:pic>
        <p:nvPicPr>
          <p:cNvPr id="44" name="hand_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22144">
            <a:off x="11002878" y="6199653"/>
            <a:ext cx="2027540" cy="1473547"/>
          </a:xfrm>
          <a:prstGeom prst="rect">
            <a:avLst/>
          </a:prstGeom>
        </p:spPr>
      </p:pic>
      <p:sp>
        <p:nvSpPr>
          <p:cNvPr id="46" name="Oval_1"/>
          <p:cNvSpPr/>
          <p:nvPr/>
        </p:nvSpPr>
        <p:spPr>
          <a:xfrm>
            <a:off x="3192045" y="1777873"/>
            <a:ext cx="178145" cy="176662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hand_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22144">
            <a:off x="11002880" y="6199655"/>
            <a:ext cx="2027540" cy="1473547"/>
          </a:xfrm>
          <a:prstGeom prst="rect">
            <a:avLst/>
          </a:prstGeom>
        </p:spPr>
      </p:pic>
      <p:sp>
        <p:nvSpPr>
          <p:cNvPr id="48" name="File_1"/>
          <p:cNvSpPr/>
          <p:nvPr/>
        </p:nvSpPr>
        <p:spPr>
          <a:xfrm>
            <a:off x="5153376" y="1768598"/>
            <a:ext cx="207294" cy="214118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9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-2.59259E-6 L -0.3224 -0.29514 L -0.3224 -0.2949 " pathEditMode="relative" rAng="0" ptsTypes="AAA">
                                      <p:cBhvr>
                                        <p:cTn id="1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20" y="-1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85 -0.00162 L 0.14779 -0.00348 L 0.14779 -0.00324 " pathEditMode="relative" rAng="0" ptsTypes="AAA">
                                      <p:cBhvr>
                                        <p:cTn id="2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82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-2.59259E-6 L -0.3224 -0.29514 L -0.3224 -0.2949 " pathEditMode="relative" rAng="0" ptsTypes="AAA">
                                      <p:cBhvr>
                                        <p:cTn id="3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20" y="-1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5963 -0.00186 L 0.15963 -0.00186 " pathEditMode="relative" ptsTypes="AAA">
                                      <p:cBhvr>
                                        <p:cTn id="5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96296E-6 L -0.0901 -2.96296E-6 L -0.08919 0.18334 L -0.18099 0.18148 " pathEditMode="relative" rAng="0" ptsTypes="AAAA">
                                      <p:cBhvr>
                                        <p:cTn id="6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49" y="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-2.59259E-6 L -0.3224 -0.29514 L -0.3224 -0.2949 " pathEditMode="relative" rAng="0" ptsTypes="AAA">
                                      <p:cBhvr>
                                        <p:cTn id="7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20" y="-1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0"/>
                            </p:stCondLst>
                            <p:childTnLst>
                              <p:par>
                                <p:cTn id="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1000"/>
                            </p:stCondLst>
                            <p:childTnLst>
                              <p:par>
                                <p:cTn id="7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000"/>
                            </p:stCondLst>
                            <p:childTnLst>
                              <p:par>
                                <p:cTn id="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1000"/>
                            </p:stCondLst>
                            <p:childTnLst>
                              <p:par>
                                <p:cTn id="8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1 0 L 0.15873 -0.00185 L 0.15873 -0.00162 " pathEditMode="relative" rAng="0" ptsTypes="AAA">
                                      <p:cBhvr>
                                        <p:cTn id="8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82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3000"/>
                            </p:stCondLst>
                            <p:childTnLst>
                              <p:par>
                                <p:cTn id="8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3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0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-2.59259E-6 L -0.3224 -0.29514 L -0.3224 -0.2949 " pathEditMode="relative" rAng="0" ptsTypes="AAA">
                                      <p:cBhvr>
                                        <p:cTn id="9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20" y="-1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5500"/>
                            </p:stCondLst>
                            <p:childTnLst>
                              <p:par>
                                <p:cTn id="10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6500"/>
                            </p:stCondLst>
                            <p:childTnLst>
                              <p:par>
                                <p:cTn id="10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6500"/>
                            </p:stCondLst>
                            <p:childTnLst>
                              <p:par>
                                <p:cTn id="11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0162 L -0.0849 0.00162 L -0.08411 0.18495 L -0.17044 0.1831 " pathEditMode="relative" rAng="0" ptsTypes="AAAA">
                                      <p:cBhvr>
                                        <p:cTn id="11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29" y="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4" grpId="2" animBg="1"/>
      <p:bldP spid="41" grpId="0" animBg="1"/>
      <p:bldP spid="41" grpId="1" animBg="1"/>
      <p:bldP spid="41" grpId="2" animBg="1"/>
      <p:bldP spid="2" grpId="0" animBg="1"/>
      <p:bldP spid="2" grpId="1" animBg="1"/>
      <p:bldP spid="46" grpId="0" animBg="1"/>
      <p:bldP spid="46" grpId="1" animBg="1"/>
      <p:bldP spid="46" grpId="2" animBg="1"/>
      <p:bldP spid="48" grpId="0" animBg="1"/>
      <p:bldP spid="4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820574" y="771055"/>
            <a:ext cx="51475" cy="115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+mj-lt"/>
              </a:rPr>
              <a:t>This </a:t>
            </a:r>
            <a:r>
              <a:rPr lang="en-US" sz="2400" b="1" dirty="0">
                <a:latin typeface="+mj-lt"/>
              </a:rPr>
              <a:t>approach </a:t>
            </a:r>
            <a:r>
              <a:rPr lang="en-US" sz="2400" b="1" dirty="0" smtClean="0">
                <a:latin typeface="+mj-lt"/>
              </a:rPr>
              <a:t>in </a:t>
            </a:r>
            <a:r>
              <a:rPr lang="en-US" sz="2400" b="1" dirty="0">
                <a:latin typeface="+mj-lt"/>
              </a:rPr>
              <a:t>multilingual </a:t>
            </a:r>
            <a:r>
              <a:rPr lang="en-US" sz="2400" b="1" dirty="0" smtClean="0">
                <a:latin typeface="+mj-lt"/>
              </a:rPr>
              <a:t>parliament</a:t>
            </a:r>
            <a:endParaRPr lang="en-US" sz="2400" b="1" dirty="0">
              <a:latin typeface="+mj-lt"/>
            </a:endParaRPr>
          </a:p>
        </p:txBody>
      </p:sp>
      <p:pic>
        <p:nvPicPr>
          <p:cNvPr id="6" name="Audio_Recorde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0092" y="1423555"/>
            <a:ext cx="1676400" cy="1219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3323" y="1605435"/>
            <a:ext cx="1883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Control recorder</a:t>
            </a:r>
            <a:endParaRPr lang="en-US" sz="2000" dirty="0"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6514" y="1423555"/>
            <a:ext cx="1467055" cy="1467055"/>
          </a:xfrm>
          <a:prstGeom prst="rect">
            <a:avLst/>
          </a:prstGeom>
        </p:spPr>
      </p:pic>
      <p:pic>
        <p:nvPicPr>
          <p:cNvPr id="9" name="Control_recod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5818" y="1423555"/>
            <a:ext cx="1104762" cy="1085714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flipH="1" flipV="1">
            <a:off x="6020603" y="1937373"/>
            <a:ext cx="3860244" cy="434885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916509" y="1552541"/>
            <a:ext cx="2050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Audio recorder</a:t>
            </a:r>
            <a:endParaRPr lang="en-US" sz="2000" dirty="0">
              <a:latin typeface="+mj-lt"/>
            </a:endParaRPr>
          </a:p>
        </p:txBody>
      </p:sp>
      <p:pic>
        <p:nvPicPr>
          <p:cNvPr id="15" name="File_serv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2438" y="2749984"/>
            <a:ext cx="1104762" cy="108571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40288" y="3309179"/>
            <a:ext cx="15826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File server </a:t>
            </a:r>
          </a:p>
          <a:p>
            <a:pPr algn="ctr"/>
            <a:r>
              <a:rPr lang="en-US" sz="2000" dirty="0" smtClean="0">
                <a:latin typeface="+mj-lt"/>
              </a:rPr>
              <a:t>for audio files</a:t>
            </a:r>
            <a:endParaRPr lang="en-US" sz="2000" dirty="0">
              <a:latin typeface="+mj-lt"/>
            </a:endParaRPr>
          </a:p>
        </p:txBody>
      </p:sp>
      <p:pic>
        <p:nvPicPr>
          <p:cNvPr id="17" name="Web_serv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2438" y="4192561"/>
            <a:ext cx="1104762" cy="108571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40288" y="4367677"/>
            <a:ext cx="1430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WEB server </a:t>
            </a:r>
          </a:p>
        </p:txBody>
      </p:sp>
      <p:sp>
        <p:nvSpPr>
          <p:cNvPr id="19" name="Up-Down Arrow 18"/>
          <p:cNvSpPr/>
          <p:nvPr/>
        </p:nvSpPr>
        <p:spPr>
          <a:xfrm rot="16200000">
            <a:off x="3442686" y="4075158"/>
            <a:ext cx="267653" cy="987141"/>
          </a:xfrm>
          <a:prstGeom prst="up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8403" y="3184691"/>
            <a:ext cx="1181100" cy="11049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8403" y="4230238"/>
            <a:ext cx="1181100" cy="11049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5641" y="5306505"/>
            <a:ext cx="1181100" cy="1104900"/>
          </a:xfrm>
          <a:prstGeom prst="rect">
            <a:avLst/>
          </a:prstGeom>
        </p:spPr>
      </p:pic>
      <p:sp>
        <p:nvSpPr>
          <p:cNvPr id="12" name="net_contoller"/>
          <p:cNvSpPr/>
          <p:nvPr/>
        </p:nvSpPr>
        <p:spPr>
          <a:xfrm rot="16200000">
            <a:off x="3478369" y="1378149"/>
            <a:ext cx="267653" cy="987141"/>
          </a:xfrm>
          <a:prstGeom prst="up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net_main"/>
          <p:cNvSpPr/>
          <p:nvPr/>
        </p:nvSpPr>
        <p:spPr>
          <a:xfrm rot="10800000">
            <a:off x="4002621" y="1277670"/>
            <a:ext cx="387227" cy="4918943"/>
          </a:xfrm>
          <a:prstGeom prst="up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net_audio"/>
          <p:cNvSpPr/>
          <p:nvPr/>
        </p:nvSpPr>
        <p:spPr>
          <a:xfrm rot="16200000">
            <a:off x="4694120" y="1378148"/>
            <a:ext cx="267653" cy="987141"/>
          </a:xfrm>
          <a:prstGeom prst="up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net_file"/>
          <p:cNvSpPr/>
          <p:nvPr/>
        </p:nvSpPr>
        <p:spPr>
          <a:xfrm rot="16200000">
            <a:off x="3412131" y="2642566"/>
            <a:ext cx="267653" cy="987141"/>
          </a:xfrm>
          <a:prstGeom prst="up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Interpretor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1888" y="4941367"/>
            <a:ext cx="1676400" cy="1219200"/>
          </a:xfrm>
          <a:prstGeom prst="rect">
            <a:avLst/>
          </a:prstGeom>
        </p:spPr>
      </p:pic>
      <p:pic>
        <p:nvPicPr>
          <p:cNvPr id="37" name="Interpetor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309" y="3722361"/>
            <a:ext cx="1676400" cy="1219200"/>
          </a:xfrm>
          <a:prstGeom prst="rect">
            <a:avLst/>
          </a:prstGeom>
        </p:spPr>
      </p:pic>
      <p:pic>
        <p:nvPicPr>
          <p:cNvPr id="33" name="Interprtor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690" y="2642755"/>
            <a:ext cx="1676400" cy="1219200"/>
          </a:xfrm>
          <a:prstGeom prst="rect">
            <a:avLst/>
          </a:prstGeom>
        </p:spPr>
      </p:pic>
      <p:cxnSp>
        <p:nvCxnSpPr>
          <p:cNvPr id="39" name="Straight Connector 38"/>
          <p:cNvCxnSpPr/>
          <p:nvPr/>
        </p:nvCxnSpPr>
        <p:spPr>
          <a:xfrm flipH="1" flipV="1">
            <a:off x="6119247" y="3224784"/>
            <a:ext cx="3860244" cy="434885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 flipV="1">
            <a:off x="6119247" y="4320003"/>
            <a:ext cx="3860244" cy="434885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 flipV="1">
            <a:off x="6128833" y="5574158"/>
            <a:ext cx="3860244" cy="434885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896367" y="2494507"/>
            <a:ext cx="2050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Audio recorder</a:t>
            </a:r>
            <a:endParaRPr lang="en-US" sz="2000" dirty="0"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032551" y="3817010"/>
            <a:ext cx="2050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Audio recorder</a:t>
            </a:r>
            <a:endParaRPr lang="en-US" sz="2000" dirty="0">
              <a:latin typeface="+mj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128833" y="5057708"/>
            <a:ext cx="2050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Audio recorder</a:t>
            </a:r>
            <a:endParaRPr lang="en-US" sz="2000" dirty="0">
              <a:latin typeface="+mj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764418" y="2982460"/>
            <a:ext cx="1340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+mj-lt"/>
              </a:rPr>
              <a:t>Interpreters </a:t>
            </a:r>
            <a:endParaRPr lang="en-US" dirty="0">
              <a:latin typeface="+mj-lt"/>
            </a:endParaRPr>
          </a:p>
        </p:txBody>
      </p:sp>
      <p:sp>
        <p:nvSpPr>
          <p:cNvPr id="46" name="Oval_0"/>
          <p:cNvSpPr/>
          <p:nvPr/>
        </p:nvSpPr>
        <p:spPr>
          <a:xfrm>
            <a:off x="3192045" y="1777873"/>
            <a:ext cx="178145" cy="176662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ile_0"/>
          <p:cNvSpPr/>
          <p:nvPr/>
        </p:nvSpPr>
        <p:spPr>
          <a:xfrm>
            <a:off x="5153376" y="1768598"/>
            <a:ext cx="207294" cy="214118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_1"/>
          <p:cNvSpPr/>
          <p:nvPr/>
        </p:nvSpPr>
        <p:spPr>
          <a:xfrm>
            <a:off x="3192045" y="1777873"/>
            <a:ext cx="178145" cy="176662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Oval_2"/>
          <p:cNvSpPr/>
          <p:nvPr/>
        </p:nvSpPr>
        <p:spPr>
          <a:xfrm>
            <a:off x="3192045" y="1777873"/>
            <a:ext cx="178145" cy="176662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_3"/>
          <p:cNvSpPr/>
          <p:nvPr/>
        </p:nvSpPr>
        <p:spPr>
          <a:xfrm>
            <a:off x="3192045" y="1777873"/>
            <a:ext cx="178145" cy="176662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ile_1"/>
          <p:cNvSpPr/>
          <p:nvPr/>
        </p:nvSpPr>
        <p:spPr>
          <a:xfrm>
            <a:off x="5171336" y="3031994"/>
            <a:ext cx="207294" cy="21411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ile_2"/>
          <p:cNvSpPr/>
          <p:nvPr/>
        </p:nvSpPr>
        <p:spPr>
          <a:xfrm>
            <a:off x="5153376" y="4012851"/>
            <a:ext cx="207294" cy="21411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ile_3"/>
          <p:cNvSpPr/>
          <p:nvPr/>
        </p:nvSpPr>
        <p:spPr>
          <a:xfrm>
            <a:off x="5182460" y="5333864"/>
            <a:ext cx="207294" cy="21411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micrfo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902" y="1372132"/>
            <a:ext cx="1360320" cy="1297596"/>
          </a:xfrm>
          <a:prstGeom prst="rect">
            <a:avLst/>
          </a:prstGeom>
        </p:spPr>
      </p:pic>
      <p:pic>
        <p:nvPicPr>
          <p:cNvPr id="57" name="Micro_re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456" y="1347123"/>
            <a:ext cx="1361212" cy="1298448"/>
          </a:xfrm>
          <a:prstGeom prst="rect">
            <a:avLst/>
          </a:prstGeom>
        </p:spPr>
      </p:pic>
      <p:pic>
        <p:nvPicPr>
          <p:cNvPr id="55" name="hand_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22144">
            <a:off x="11429487" y="2885695"/>
            <a:ext cx="2027540" cy="1473547"/>
          </a:xfrm>
          <a:prstGeom prst="rect">
            <a:avLst/>
          </a:prstGeom>
        </p:spPr>
      </p:pic>
      <p:pic>
        <p:nvPicPr>
          <p:cNvPr id="58" name="hand_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22144">
            <a:off x="11421930" y="2885694"/>
            <a:ext cx="2027540" cy="1473547"/>
          </a:xfrm>
          <a:prstGeom prst="rect">
            <a:avLst/>
          </a:prstGeom>
        </p:spPr>
      </p:pic>
      <p:sp>
        <p:nvSpPr>
          <p:cNvPr id="59" name="Oval_01"/>
          <p:cNvSpPr/>
          <p:nvPr/>
        </p:nvSpPr>
        <p:spPr>
          <a:xfrm>
            <a:off x="3195583" y="1781411"/>
            <a:ext cx="178145" cy="176662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_11"/>
          <p:cNvSpPr/>
          <p:nvPr/>
        </p:nvSpPr>
        <p:spPr>
          <a:xfrm>
            <a:off x="3184950" y="1792044"/>
            <a:ext cx="178145" cy="176662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Oval_21"/>
          <p:cNvSpPr/>
          <p:nvPr/>
        </p:nvSpPr>
        <p:spPr>
          <a:xfrm>
            <a:off x="3195583" y="1770778"/>
            <a:ext cx="178145" cy="176662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_31"/>
          <p:cNvSpPr/>
          <p:nvPr/>
        </p:nvSpPr>
        <p:spPr>
          <a:xfrm>
            <a:off x="3195583" y="1770778"/>
            <a:ext cx="178145" cy="176662"/>
          </a:xfrm>
          <a:prstGeom prst="ellipse">
            <a:avLst/>
          </a:prstGeom>
          <a:solidFill>
            <a:srgbClr val="FF0000"/>
          </a:solidFill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net_Interpretor_1"/>
          <p:cNvSpPr/>
          <p:nvPr/>
        </p:nvSpPr>
        <p:spPr>
          <a:xfrm rot="16200000">
            <a:off x="4706923" y="2642565"/>
            <a:ext cx="267653" cy="987141"/>
          </a:xfrm>
          <a:prstGeom prst="up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net_intr_2"/>
          <p:cNvSpPr/>
          <p:nvPr/>
        </p:nvSpPr>
        <p:spPr>
          <a:xfrm rot="16200000">
            <a:off x="4738222" y="3626340"/>
            <a:ext cx="267653" cy="987141"/>
          </a:xfrm>
          <a:prstGeom prst="up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net_inter_3"/>
          <p:cNvSpPr/>
          <p:nvPr/>
        </p:nvSpPr>
        <p:spPr>
          <a:xfrm rot="16200000">
            <a:off x="4706922" y="4946761"/>
            <a:ext cx="267653" cy="987141"/>
          </a:xfrm>
          <a:prstGeom prst="up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13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7.40741E-7 L -0.21627 -0.14745 L -0.21627 -0.14745 L -0.21627 -0.14745 " pathEditMode="relative" rAng="0" ptsTypes="AAAA">
                                      <p:cBhvr>
                                        <p:cTn id="13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20" y="-7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1 0 L 0.15873 -0.00185 L 0.15873 -0.00162 " pathEditMode="relative" rAng="0" ptsTypes="AAA">
                                      <p:cBhvr>
                                        <p:cTn id="2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82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776 0.00138 L 0.0776 0.18773 L 0.15964 0.18611 " pathEditMode="relative" ptsTypes="AAAA">
                                      <p:cBhvr>
                                        <p:cTn id="3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0"/>
                            </p:stCondLst>
                            <p:childTnLst>
                              <p:par>
                                <p:cTn id="49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7578 0.00139 C 0.07617 0.11111 0.07643 0.2206 0.07669 0.33032 L 0.16224 0.33032 L 0.16224 0.33032 " pathEditMode="relative" ptsTypes="AAAAA">
                                      <p:cBhvr>
                                        <p:cTn id="5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50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500"/>
                            </p:stCondLst>
                            <p:childTnLst>
                              <p:par>
                                <p:cTn id="60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7578 0.00139 C 0.07604 0.175 0.07643 0.34861 0.07669 0.52222 L 0.15872 0.52083 " pathEditMode="relative" ptsTypes="AAAA">
                                      <p:cBhvr>
                                        <p:cTn id="6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500"/>
                            </p:stCondLst>
                            <p:childTnLst>
                              <p:par>
                                <p:cTn id="6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5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7.40741E-7 L -0.21627 -0.14745 L -0.21627 -0.14722 L -0.21627 -0.14745 " pathEditMode="relative" rAng="0" ptsTypes="AAAA">
                                      <p:cBhvr>
                                        <p:cTn id="7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20" y="-7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"/>
                            </p:stCondLst>
                            <p:childTnLst>
                              <p:par>
                                <p:cTn id="8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0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1 -3.7037E-6 L 0.15873 -0.00185 L 0.15873 -0.00162 " pathEditMode="relative" rAng="0" ptsTypes="AAA">
                                      <p:cBhvr>
                                        <p:cTn id="90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82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00162 L 0.0776 -0.00023 L 0.0776 0.18612 L 0.15964 0.18449 " pathEditMode="relative" rAng="0" ptsTypes="AAAA">
                                      <p:cBhvr>
                                        <p:cTn id="9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82" y="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500"/>
                            </p:stCondLst>
                            <p:childTnLst>
                              <p:par>
                                <p:cTn id="10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0.07578 0.00139 C 0.07617 0.11112 0.07643 0.22061 0.07669 0.33033 L 0.16224 0.33033 L 0.16224 0.33056 " pathEditMode="relative" rAng="0" ptsTypes="AAAAA">
                                      <p:cBhvr>
                                        <p:cTn id="10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12" y="16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500"/>
                            </p:stCondLst>
                            <p:childTnLst>
                              <p:par>
                                <p:cTn id="10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0.07578 0.00139 C 0.07604 0.175 0.07643 0.34862 0.07669 0.52223 L 0.15873 0.52084 " pathEditMode="relative" rAng="0" ptsTypes="AAAA">
                                      <p:cBhvr>
                                        <p:cTn id="10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30" y="26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3.7037E-7 L -0.08697 -0.00602 L -0.08697 0.18657 L -0.18164 0.18287 " pathEditMode="relative" rAng="0" ptsTypes="AAAA">
                                      <p:cBhvr>
                                        <p:cTn id="113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89" y="9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4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7005 0 " pathEditMode="relative" ptsTypes="AA">
                                      <p:cBhvr>
                                        <p:cTn id="125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464 0 L -0.08464 -0.14398 L -0.15261 -0.14398 " pathEditMode="relative" ptsTypes="AAAA">
                                      <p:cBhvr>
                                        <p:cTn id="12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8906 0 L -0.09167 -0.33333 L -0.13867 -0.33472 " pathEditMode="relative" ptsTypes="AAAA">
                                      <p:cBhvr>
                                        <p:cTn id="13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  <p:bldP spid="46" grpId="2" animBg="1"/>
      <p:bldP spid="47" grpId="0" animBg="1"/>
      <p:bldP spid="47" grpId="1" animBg="1"/>
      <p:bldP spid="49" grpId="0" animBg="1"/>
      <p:bldP spid="49" grpId="2" animBg="1"/>
      <p:bldP spid="49" grpId="3" animBg="1"/>
      <p:bldP spid="50" grpId="0" animBg="1"/>
      <p:bldP spid="50" grpId="1" animBg="1"/>
      <p:bldP spid="50" grpId="2" animBg="1"/>
      <p:bldP spid="51" grpId="0" animBg="1"/>
      <p:bldP spid="51" grpId="1" animBg="1"/>
      <p:bldP spid="51" grpId="2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>
            <a:endCxn id="106" idx="3"/>
          </p:cNvCxnSpPr>
          <p:nvPr/>
        </p:nvCxnSpPr>
        <p:spPr>
          <a:xfrm>
            <a:off x="3222849" y="2200012"/>
            <a:ext cx="7603044" cy="161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traight Connector 5"/>
          <p:cNvSpPr/>
          <p:nvPr/>
        </p:nvSpPr>
        <p:spPr>
          <a:xfrm>
            <a:off x="1808228" y="1626096"/>
            <a:ext cx="276373" cy="57391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573917"/>
                </a:lnTo>
                <a:lnTo>
                  <a:pt x="153044" y="573917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8" name="Group 7"/>
          <p:cNvGrpSpPr/>
          <p:nvPr/>
        </p:nvGrpSpPr>
        <p:grpSpPr>
          <a:xfrm>
            <a:off x="1961273" y="1817401"/>
            <a:ext cx="1235449" cy="765222"/>
            <a:chOff x="3625491" y="956704"/>
            <a:chExt cx="1224356" cy="765222"/>
          </a:xfrm>
        </p:grpSpPr>
        <p:sp>
          <p:nvSpPr>
            <p:cNvPr id="21" name="Rounded Rectangle 20"/>
            <p:cNvSpPr/>
            <p:nvPr/>
          </p:nvSpPr>
          <p:spPr>
            <a:xfrm>
              <a:off x="3625491" y="956704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ounded Rectangle 7"/>
            <p:cNvSpPr/>
            <p:nvPr/>
          </p:nvSpPr>
          <p:spPr>
            <a:xfrm>
              <a:off x="3647904" y="979117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Speaker’s name</a:t>
              </a:r>
              <a:endParaRPr lang="en-US" sz="1600" kern="1200" dirty="0">
                <a:latin typeface="+mj-lt"/>
              </a:endParaRPr>
            </a:p>
          </p:txBody>
        </p:sp>
      </p:grpSp>
      <p:sp>
        <p:nvSpPr>
          <p:cNvPr id="9" name="Straight Connector 8"/>
          <p:cNvSpPr/>
          <p:nvPr/>
        </p:nvSpPr>
        <p:spPr>
          <a:xfrm>
            <a:off x="1808228" y="1626096"/>
            <a:ext cx="276373" cy="153044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30445"/>
                </a:lnTo>
                <a:lnTo>
                  <a:pt x="153044" y="1530445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" name="Group 9"/>
          <p:cNvGrpSpPr/>
          <p:nvPr/>
        </p:nvGrpSpPr>
        <p:grpSpPr>
          <a:xfrm>
            <a:off x="3490892" y="1817401"/>
            <a:ext cx="1235449" cy="765222"/>
            <a:chOff x="3625491" y="1913233"/>
            <a:chExt cx="1224356" cy="765222"/>
          </a:xfrm>
        </p:grpSpPr>
        <p:sp>
          <p:nvSpPr>
            <p:cNvPr id="19" name="Rounded Rectangle 18"/>
            <p:cNvSpPr/>
            <p:nvPr/>
          </p:nvSpPr>
          <p:spPr>
            <a:xfrm>
              <a:off x="3625491" y="1913233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Rounded Rectangle 10"/>
            <p:cNvSpPr/>
            <p:nvPr/>
          </p:nvSpPr>
          <p:spPr>
            <a:xfrm>
              <a:off x="3647904" y="1935646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Duration of the speech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015780" y="1817401"/>
            <a:ext cx="1235449" cy="765222"/>
            <a:chOff x="3625491" y="2869762"/>
            <a:chExt cx="1224356" cy="765222"/>
          </a:xfrm>
        </p:grpSpPr>
        <p:sp>
          <p:nvSpPr>
            <p:cNvPr id="17" name="Rounded Rectangle 16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655732" y="838461"/>
            <a:ext cx="2669579" cy="765222"/>
            <a:chOff x="3625491" y="956704"/>
            <a:chExt cx="1224356" cy="765222"/>
          </a:xfrm>
        </p:grpSpPr>
        <p:sp>
          <p:nvSpPr>
            <p:cNvPr id="26" name="Rounded Rectangle 25"/>
            <p:cNvSpPr/>
            <p:nvPr/>
          </p:nvSpPr>
          <p:spPr>
            <a:xfrm>
              <a:off x="3625491" y="956704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27" name="Rounded Rectangle 7"/>
            <p:cNvSpPr/>
            <p:nvPr/>
          </p:nvSpPr>
          <p:spPr>
            <a:xfrm>
              <a:off x="3647904" y="979117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dirty="0" smtClean="0">
                  <a:latin typeface="+mj-lt"/>
                </a:rPr>
                <a:t>A title the subject</a:t>
              </a:r>
              <a:endParaRPr lang="en-US" sz="2000" b="1" kern="1200" dirty="0">
                <a:latin typeface="+mj-lt"/>
              </a:endParaRPr>
            </a:p>
          </p:txBody>
        </p:sp>
      </p:grpSp>
      <p:cxnSp>
        <p:nvCxnSpPr>
          <p:cNvPr id="28" name="Straight Connector 27"/>
          <p:cNvCxnSpPr>
            <a:stCxn id="30" idx="3"/>
            <a:endCxn id="115" idx="3"/>
          </p:cNvCxnSpPr>
          <p:nvPr/>
        </p:nvCxnSpPr>
        <p:spPr>
          <a:xfrm flipV="1">
            <a:off x="3189571" y="3145012"/>
            <a:ext cx="7636264" cy="227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1954122" y="2785137"/>
            <a:ext cx="1235449" cy="765222"/>
            <a:chOff x="3625491" y="956704"/>
            <a:chExt cx="1224356" cy="765222"/>
          </a:xfrm>
        </p:grpSpPr>
        <p:sp>
          <p:nvSpPr>
            <p:cNvPr id="30" name="Rounded Rectangle 29"/>
            <p:cNvSpPr/>
            <p:nvPr/>
          </p:nvSpPr>
          <p:spPr>
            <a:xfrm>
              <a:off x="3625491" y="956704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Rounded Rectangle 7"/>
            <p:cNvSpPr/>
            <p:nvPr/>
          </p:nvSpPr>
          <p:spPr>
            <a:xfrm>
              <a:off x="3647904" y="979117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Speaker’s name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490490" y="2785137"/>
            <a:ext cx="1235449" cy="765222"/>
            <a:chOff x="3625491" y="1913233"/>
            <a:chExt cx="1224356" cy="765222"/>
          </a:xfrm>
        </p:grpSpPr>
        <p:sp>
          <p:nvSpPr>
            <p:cNvPr id="33" name="Rounded Rectangle 32"/>
            <p:cNvSpPr/>
            <p:nvPr/>
          </p:nvSpPr>
          <p:spPr>
            <a:xfrm>
              <a:off x="3625491" y="1913233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Rounded Rectangle 10"/>
            <p:cNvSpPr/>
            <p:nvPr/>
          </p:nvSpPr>
          <p:spPr>
            <a:xfrm>
              <a:off x="3647904" y="1935646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Duration of the speech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026858" y="2762724"/>
            <a:ext cx="1235449" cy="765222"/>
            <a:chOff x="3625491" y="2869762"/>
            <a:chExt cx="1224356" cy="765222"/>
          </a:xfrm>
        </p:grpSpPr>
        <p:sp>
          <p:nvSpPr>
            <p:cNvPr id="36" name="Rounded Rectangle 35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7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cxnSp>
        <p:nvCxnSpPr>
          <p:cNvPr id="41" name="Straight Connector 40"/>
          <p:cNvCxnSpPr>
            <a:stCxn id="44" idx="3"/>
            <a:endCxn id="124" idx="1"/>
          </p:cNvCxnSpPr>
          <p:nvPr/>
        </p:nvCxnSpPr>
        <p:spPr>
          <a:xfrm>
            <a:off x="3237197" y="5330261"/>
            <a:ext cx="6359860" cy="147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Straight Connector 5"/>
          <p:cNvSpPr/>
          <p:nvPr/>
        </p:nvSpPr>
        <p:spPr>
          <a:xfrm>
            <a:off x="1848703" y="4711519"/>
            <a:ext cx="276373" cy="61874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573917"/>
                </a:lnTo>
                <a:lnTo>
                  <a:pt x="153044" y="573917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3" name="Group 42"/>
          <p:cNvGrpSpPr/>
          <p:nvPr/>
        </p:nvGrpSpPr>
        <p:grpSpPr>
          <a:xfrm>
            <a:off x="2001748" y="4947650"/>
            <a:ext cx="1235449" cy="765222"/>
            <a:chOff x="3625491" y="956704"/>
            <a:chExt cx="1224356" cy="765222"/>
          </a:xfrm>
        </p:grpSpPr>
        <p:sp>
          <p:nvSpPr>
            <p:cNvPr id="44" name="Rounded Rectangle 43"/>
            <p:cNvSpPr/>
            <p:nvPr/>
          </p:nvSpPr>
          <p:spPr>
            <a:xfrm>
              <a:off x="3625491" y="956704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5" name="Rounded Rectangle 7"/>
            <p:cNvSpPr/>
            <p:nvPr/>
          </p:nvSpPr>
          <p:spPr>
            <a:xfrm>
              <a:off x="3647904" y="979117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Speaker’s name</a:t>
              </a:r>
              <a:endParaRPr lang="en-US" sz="1600" kern="1200" dirty="0">
                <a:latin typeface="+mj-lt"/>
              </a:endParaRPr>
            </a:p>
          </p:txBody>
        </p:sp>
      </p:grpSp>
      <p:sp>
        <p:nvSpPr>
          <p:cNvPr id="46" name="Straight Connector 8"/>
          <p:cNvSpPr/>
          <p:nvPr/>
        </p:nvSpPr>
        <p:spPr>
          <a:xfrm>
            <a:off x="1848703" y="4711519"/>
            <a:ext cx="276373" cy="157527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30445"/>
                </a:lnTo>
                <a:lnTo>
                  <a:pt x="153044" y="1530445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7" name="Group 46"/>
          <p:cNvGrpSpPr/>
          <p:nvPr/>
        </p:nvGrpSpPr>
        <p:grpSpPr>
          <a:xfrm>
            <a:off x="3490490" y="4981272"/>
            <a:ext cx="1235449" cy="765222"/>
            <a:chOff x="3625491" y="1913233"/>
            <a:chExt cx="1224356" cy="765222"/>
          </a:xfrm>
        </p:grpSpPr>
        <p:sp>
          <p:nvSpPr>
            <p:cNvPr id="48" name="Rounded Rectangle 47"/>
            <p:cNvSpPr/>
            <p:nvPr/>
          </p:nvSpPr>
          <p:spPr>
            <a:xfrm>
              <a:off x="3625491" y="1913233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9" name="Rounded Rectangle 10"/>
            <p:cNvSpPr/>
            <p:nvPr/>
          </p:nvSpPr>
          <p:spPr>
            <a:xfrm>
              <a:off x="3647904" y="1935646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Duration of the speech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015780" y="4958859"/>
            <a:ext cx="1235449" cy="765222"/>
            <a:chOff x="3625491" y="2869762"/>
            <a:chExt cx="1224356" cy="765222"/>
          </a:xfrm>
        </p:grpSpPr>
        <p:sp>
          <p:nvSpPr>
            <p:cNvPr id="51" name="Rounded Rectangle 50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2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cxnSp>
        <p:nvCxnSpPr>
          <p:cNvPr id="59" name="Straight Connector 58"/>
          <p:cNvCxnSpPr>
            <a:stCxn id="61" idx="3"/>
            <a:endCxn id="133" idx="1"/>
          </p:cNvCxnSpPr>
          <p:nvPr/>
        </p:nvCxnSpPr>
        <p:spPr>
          <a:xfrm flipV="1">
            <a:off x="3230046" y="6275067"/>
            <a:ext cx="6345308" cy="229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1994597" y="5915386"/>
            <a:ext cx="1235449" cy="765222"/>
            <a:chOff x="3625491" y="956704"/>
            <a:chExt cx="1224356" cy="765222"/>
          </a:xfrm>
        </p:grpSpPr>
        <p:sp>
          <p:nvSpPr>
            <p:cNvPr id="61" name="Rounded Rectangle 60"/>
            <p:cNvSpPr/>
            <p:nvPr/>
          </p:nvSpPr>
          <p:spPr>
            <a:xfrm>
              <a:off x="3625491" y="956704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2" name="Rounded Rectangle 7"/>
            <p:cNvSpPr/>
            <p:nvPr/>
          </p:nvSpPr>
          <p:spPr>
            <a:xfrm>
              <a:off x="3647904" y="979117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Speaker’s name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3482426" y="5937799"/>
            <a:ext cx="1235449" cy="765222"/>
            <a:chOff x="3625491" y="1913233"/>
            <a:chExt cx="1224356" cy="765222"/>
          </a:xfrm>
        </p:grpSpPr>
        <p:sp>
          <p:nvSpPr>
            <p:cNvPr id="64" name="Rounded Rectangle 63"/>
            <p:cNvSpPr/>
            <p:nvPr/>
          </p:nvSpPr>
          <p:spPr>
            <a:xfrm>
              <a:off x="3625491" y="1913233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5" name="Rounded Rectangle 10"/>
            <p:cNvSpPr/>
            <p:nvPr/>
          </p:nvSpPr>
          <p:spPr>
            <a:xfrm>
              <a:off x="3647904" y="1935646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Duration of the speech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003699" y="5892456"/>
            <a:ext cx="1235449" cy="765222"/>
            <a:chOff x="3625491" y="2869762"/>
            <a:chExt cx="1224356" cy="765222"/>
          </a:xfrm>
        </p:grpSpPr>
        <p:sp>
          <p:nvSpPr>
            <p:cNvPr id="67" name="Rounded Rectangle 66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8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84107" y="0"/>
            <a:ext cx="2822075" cy="765222"/>
            <a:chOff x="3625491" y="956704"/>
            <a:chExt cx="1224356" cy="765222"/>
          </a:xfrm>
        </p:grpSpPr>
        <p:sp>
          <p:nvSpPr>
            <p:cNvPr id="73" name="Rounded Rectangle 72"/>
            <p:cNvSpPr/>
            <p:nvPr/>
          </p:nvSpPr>
          <p:spPr>
            <a:xfrm>
              <a:off x="3625491" y="956704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74" name="Rounded Rectangle 7"/>
            <p:cNvSpPr/>
            <p:nvPr/>
          </p:nvSpPr>
          <p:spPr>
            <a:xfrm>
              <a:off x="3647904" y="979117"/>
              <a:ext cx="1179530" cy="72039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dirty="0" smtClean="0">
                  <a:latin typeface="+mj-lt"/>
                  <a:hlinkClick r:id="rId2"/>
                </a:rPr>
                <a:t>E-verbatim records</a:t>
              </a:r>
              <a:endParaRPr lang="en-US" sz="2400" b="1" kern="1200" dirty="0">
                <a:latin typeface="+mj-lt"/>
              </a:endParaRPr>
            </a:p>
          </p:txBody>
        </p:sp>
      </p:grpSp>
      <p:sp>
        <p:nvSpPr>
          <p:cNvPr id="75" name="Freeform 74"/>
          <p:cNvSpPr/>
          <p:nvPr/>
        </p:nvSpPr>
        <p:spPr>
          <a:xfrm>
            <a:off x="286808" y="761654"/>
            <a:ext cx="1400175" cy="3514725"/>
          </a:xfrm>
          <a:custGeom>
            <a:avLst/>
            <a:gdLst>
              <a:gd name="connsiteX0" fmla="*/ 9525 w 1400175"/>
              <a:gd name="connsiteY0" fmla="*/ 0 h 3514725"/>
              <a:gd name="connsiteX1" fmla="*/ 0 w 1400175"/>
              <a:gd name="connsiteY1" fmla="*/ 3514725 h 3514725"/>
              <a:gd name="connsiteX2" fmla="*/ 1400175 w 1400175"/>
              <a:gd name="connsiteY2" fmla="*/ 3514725 h 3514725"/>
              <a:gd name="connsiteX3" fmla="*/ 1400175 w 1400175"/>
              <a:gd name="connsiteY3" fmla="*/ 3514725 h 3514725"/>
              <a:gd name="connsiteX4" fmla="*/ 1400175 w 1400175"/>
              <a:gd name="connsiteY4" fmla="*/ 3514725 h 351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0175" h="3514725">
                <a:moveTo>
                  <a:pt x="9525" y="0"/>
                </a:moveTo>
                <a:lnTo>
                  <a:pt x="0" y="3514725"/>
                </a:lnTo>
                <a:lnTo>
                  <a:pt x="1400175" y="3514725"/>
                </a:lnTo>
                <a:lnTo>
                  <a:pt x="1400175" y="3514725"/>
                </a:lnTo>
                <a:lnTo>
                  <a:pt x="1400175" y="3514725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/>
          <p:cNvCxnSpPr>
            <a:stCxn id="26" idx="1"/>
          </p:cNvCxnSpPr>
          <p:nvPr/>
        </p:nvCxnSpPr>
        <p:spPr>
          <a:xfrm flipH="1">
            <a:off x="286809" y="1221072"/>
            <a:ext cx="13689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/>
          <p:cNvGrpSpPr/>
          <p:nvPr/>
        </p:nvGrpSpPr>
        <p:grpSpPr>
          <a:xfrm>
            <a:off x="1655732" y="3923884"/>
            <a:ext cx="2669579" cy="765222"/>
            <a:chOff x="3625491" y="956704"/>
            <a:chExt cx="1224356" cy="765222"/>
          </a:xfrm>
        </p:grpSpPr>
        <p:sp>
          <p:nvSpPr>
            <p:cNvPr id="79" name="Rounded Rectangle 78"/>
            <p:cNvSpPr/>
            <p:nvPr/>
          </p:nvSpPr>
          <p:spPr>
            <a:xfrm>
              <a:off x="3625491" y="956704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80" name="Rounded Rectangle 7"/>
            <p:cNvSpPr/>
            <p:nvPr/>
          </p:nvSpPr>
          <p:spPr>
            <a:xfrm>
              <a:off x="3647904" y="979117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dirty="0" smtClean="0">
                  <a:latin typeface="+mj-lt"/>
                </a:rPr>
                <a:t>A title the subject</a:t>
              </a:r>
              <a:endParaRPr lang="en-US" sz="2000" b="1" kern="1200" dirty="0">
                <a:latin typeface="+mj-lt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6540668" y="1839814"/>
            <a:ext cx="1235449" cy="765222"/>
            <a:chOff x="3625491" y="2869762"/>
            <a:chExt cx="1224356" cy="765222"/>
          </a:xfrm>
        </p:grpSpPr>
        <p:sp>
          <p:nvSpPr>
            <p:cNvPr id="100" name="Rounded Rectangle 99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1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8065556" y="1839814"/>
            <a:ext cx="1235449" cy="765222"/>
            <a:chOff x="3625491" y="2869762"/>
            <a:chExt cx="1224356" cy="765222"/>
          </a:xfrm>
        </p:grpSpPr>
        <p:sp>
          <p:nvSpPr>
            <p:cNvPr id="103" name="Rounded Rectangle 102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4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9590444" y="1833562"/>
            <a:ext cx="1235449" cy="765222"/>
            <a:chOff x="3625491" y="2869762"/>
            <a:chExt cx="1224356" cy="765222"/>
          </a:xfrm>
        </p:grpSpPr>
        <p:sp>
          <p:nvSpPr>
            <p:cNvPr id="106" name="Rounded Rectangle 105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7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6540610" y="2768653"/>
            <a:ext cx="1235449" cy="765222"/>
            <a:chOff x="3625491" y="2869762"/>
            <a:chExt cx="1224356" cy="765222"/>
          </a:xfrm>
        </p:grpSpPr>
        <p:sp>
          <p:nvSpPr>
            <p:cNvPr id="109" name="Rounded Rectangle 108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0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8065498" y="2768653"/>
            <a:ext cx="1235449" cy="765222"/>
            <a:chOff x="3625491" y="2869762"/>
            <a:chExt cx="1224356" cy="765222"/>
          </a:xfrm>
        </p:grpSpPr>
        <p:sp>
          <p:nvSpPr>
            <p:cNvPr id="112" name="Rounded Rectangle 111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3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9590386" y="2762401"/>
            <a:ext cx="1235449" cy="765222"/>
            <a:chOff x="3625491" y="2869762"/>
            <a:chExt cx="1224356" cy="765222"/>
          </a:xfrm>
        </p:grpSpPr>
        <p:sp>
          <p:nvSpPr>
            <p:cNvPr id="115" name="Rounded Rectangle 114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6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6547281" y="4968670"/>
            <a:ext cx="1235449" cy="765222"/>
            <a:chOff x="3625491" y="2869762"/>
            <a:chExt cx="1224356" cy="765222"/>
          </a:xfrm>
        </p:grpSpPr>
        <p:sp>
          <p:nvSpPr>
            <p:cNvPr id="118" name="Rounded Rectangle 117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9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8072169" y="4968670"/>
            <a:ext cx="1235449" cy="765222"/>
            <a:chOff x="3625491" y="2869762"/>
            <a:chExt cx="1224356" cy="765222"/>
          </a:xfrm>
        </p:grpSpPr>
        <p:sp>
          <p:nvSpPr>
            <p:cNvPr id="121" name="Rounded Rectangle 120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2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9597057" y="4962418"/>
            <a:ext cx="1235449" cy="765222"/>
            <a:chOff x="3625491" y="2869762"/>
            <a:chExt cx="1224356" cy="765222"/>
          </a:xfrm>
        </p:grpSpPr>
        <p:sp>
          <p:nvSpPr>
            <p:cNvPr id="124" name="Rounded Rectangle 123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5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6525578" y="5898708"/>
            <a:ext cx="1235449" cy="765222"/>
            <a:chOff x="3625491" y="2869762"/>
            <a:chExt cx="1224356" cy="765222"/>
          </a:xfrm>
        </p:grpSpPr>
        <p:sp>
          <p:nvSpPr>
            <p:cNvPr id="127" name="Rounded Rectangle 126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8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8050466" y="5898708"/>
            <a:ext cx="1235449" cy="765222"/>
            <a:chOff x="3625491" y="2869762"/>
            <a:chExt cx="1224356" cy="765222"/>
          </a:xfrm>
        </p:grpSpPr>
        <p:sp>
          <p:nvSpPr>
            <p:cNvPr id="130" name="Rounded Rectangle 129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1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9575354" y="5892456"/>
            <a:ext cx="1235449" cy="765222"/>
            <a:chOff x="3625491" y="2869762"/>
            <a:chExt cx="1224356" cy="765222"/>
          </a:xfrm>
        </p:grpSpPr>
        <p:sp>
          <p:nvSpPr>
            <p:cNvPr id="133" name="Rounded Rectangle 132"/>
            <p:cNvSpPr/>
            <p:nvPr/>
          </p:nvSpPr>
          <p:spPr>
            <a:xfrm>
              <a:off x="3625491" y="2869762"/>
              <a:ext cx="1224356" cy="76522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4" name="Rounded Rectangle 13"/>
            <p:cNvSpPr/>
            <p:nvPr/>
          </p:nvSpPr>
          <p:spPr>
            <a:xfrm>
              <a:off x="3647904" y="2892175"/>
              <a:ext cx="1179530" cy="720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20320" rIns="30480" bIns="2032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latin typeface="+mj-lt"/>
                </a:rPr>
                <a:t>Links to the audio file</a:t>
              </a:r>
              <a:endParaRPr lang="en-US" sz="1600" kern="1200" dirty="0">
                <a:latin typeface="+mj-lt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4902926" y="742809"/>
            <a:ext cx="1489165" cy="6049877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927078" y="971613"/>
            <a:ext cx="1556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  <a:latin typeface="+mj-lt"/>
              </a:rPr>
              <a:t>Floor speech</a:t>
            </a:r>
            <a:r>
              <a:rPr lang="en-US" sz="2000" b="1" dirty="0" smtClean="0">
                <a:latin typeface="+mj-lt"/>
              </a:rPr>
              <a:t> </a:t>
            </a:r>
            <a:endParaRPr lang="en-US" sz="2000" b="1" dirty="0">
              <a:latin typeface="+mj-lt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516023" y="742809"/>
            <a:ext cx="1425859" cy="6049877"/>
            <a:chOff x="6516023" y="742809"/>
            <a:chExt cx="1425859" cy="6049877"/>
          </a:xfrm>
        </p:grpSpPr>
        <p:sp>
          <p:nvSpPr>
            <p:cNvPr id="135" name="Rectangle 134"/>
            <p:cNvSpPr/>
            <p:nvPr/>
          </p:nvSpPr>
          <p:spPr>
            <a:xfrm>
              <a:off x="6516023" y="742809"/>
              <a:ext cx="1425859" cy="6049877"/>
            </a:xfrm>
            <a:prstGeom prst="rect">
              <a:avLst/>
            </a:prstGeom>
            <a:noFill/>
            <a:ln w="25400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6540176" y="971613"/>
              <a:ext cx="14017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  <a:latin typeface="+mj-lt"/>
                </a:rPr>
                <a:t>AZ</a:t>
              </a:r>
              <a:r>
                <a:rPr lang="en-US" sz="2000" b="1" dirty="0" smtClean="0">
                  <a:latin typeface="+mj-lt"/>
                </a:rPr>
                <a:t> </a:t>
              </a:r>
              <a:endParaRPr lang="en-US" sz="2000" b="1" dirty="0">
                <a:latin typeface="+mj-lt"/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8015603" y="746972"/>
            <a:ext cx="1425859" cy="6049877"/>
            <a:chOff x="6516023" y="742809"/>
            <a:chExt cx="1425859" cy="6049877"/>
          </a:xfrm>
        </p:grpSpPr>
        <p:sp>
          <p:nvSpPr>
            <p:cNvPr id="138" name="Rectangle 137"/>
            <p:cNvSpPr/>
            <p:nvPr/>
          </p:nvSpPr>
          <p:spPr>
            <a:xfrm>
              <a:off x="6516023" y="742809"/>
              <a:ext cx="1425859" cy="6049877"/>
            </a:xfrm>
            <a:prstGeom prst="rect">
              <a:avLst/>
            </a:prstGeom>
            <a:noFill/>
            <a:ln w="25400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6540176" y="971613"/>
              <a:ext cx="14017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  <a:latin typeface="+mj-lt"/>
                </a:rPr>
                <a:t>EN</a:t>
              </a:r>
              <a:r>
                <a:rPr lang="en-US" sz="2000" b="1" dirty="0" smtClean="0">
                  <a:latin typeface="+mj-lt"/>
                </a:rPr>
                <a:t> </a:t>
              </a:r>
              <a:endParaRPr lang="en-US" sz="2000" b="1" dirty="0">
                <a:latin typeface="+mj-lt"/>
              </a:endParaRP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9536169" y="742809"/>
            <a:ext cx="1425859" cy="6049877"/>
            <a:chOff x="6516023" y="742809"/>
            <a:chExt cx="1425859" cy="6049877"/>
          </a:xfrm>
        </p:grpSpPr>
        <p:sp>
          <p:nvSpPr>
            <p:cNvPr id="141" name="Rectangle 140"/>
            <p:cNvSpPr/>
            <p:nvPr/>
          </p:nvSpPr>
          <p:spPr>
            <a:xfrm>
              <a:off x="6516023" y="742809"/>
              <a:ext cx="1425859" cy="6049877"/>
            </a:xfrm>
            <a:prstGeom prst="rect">
              <a:avLst/>
            </a:prstGeom>
            <a:noFill/>
            <a:ln w="25400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6540176" y="971613"/>
              <a:ext cx="14017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C00000"/>
                  </a:solidFill>
                  <a:latin typeface="+mj-lt"/>
                </a:rPr>
                <a:t>SPA </a:t>
              </a:r>
              <a:r>
                <a:rPr lang="en-US" sz="2000" b="1" dirty="0" smtClean="0">
                  <a:latin typeface="+mj-lt"/>
                </a:rPr>
                <a:t> </a:t>
              </a:r>
              <a:endParaRPr lang="en-US" sz="20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745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820574" y="424779"/>
            <a:ext cx="73714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9280"/>
            <a:ext cx="12191999" cy="93717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600" b="1" dirty="0" smtClean="0">
              <a:solidFill>
                <a:schemeClr val="accent6">
                  <a:lumMod val="50000"/>
                </a:schemeClr>
              </a:solidFill>
              <a:latin typeface="+mj-lt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As a result, we will have the following advantages: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+mj-lt"/>
              </a:rPr>
              <a:t>This approach gives accurate speech for every speaker.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+mj-lt"/>
              </a:rPr>
              <a:t>We have on-line speech for every speaker next to it the translation of this speech in different languages. This will allow everybody to listen to his speech in a different language.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+mj-lt"/>
              </a:rPr>
              <a:t>We will use our resources [time, money, people] more effectively.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+mj-lt"/>
              </a:rPr>
              <a:t>It will allow for easy search by MP’s name </a:t>
            </a:r>
            <a:r>
              <a:rPr lang="en-US" sz="2400" dirty="0">
                <a:latin typeface="+mj-lt"/>
              </a:rPr>
              <a:t>and on the </a:t>
            </a:r>
            <a:r>
              <a:rPr lang="en-US" sz="2400" dirty="0" smtClean="0">
                <a:latin typeface="+mj-lt"/>
              </a:rPr>
              <a:t>subjects debated or discussed.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+mj-lt"/>
              </a:rPr>
              <a:t>It is integrated into different workflows systems, which we use and get reports like:</a:t>
            </a:r>
          </a:p>
          <a:p>
            <a:pPr marL="2628900" lvl="5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hlinkClick r:id="rId2"/>
              </a:rPr>
              <a:t>E-minutes</a:t>
            </a:r>
            <a:endParaRPr lang="en-US" sz="2400" dirty="0"/>
          </a:p>
          <a:p>
            <a:pPr marL="2628900" lvl="5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hlinkClick r:id="rId3"/>
              </a:rPr>
              <a:t>Legislation information tracking system</a:t>
            </a:r>
            <a:endParaRPr lang="en-US" sz="2400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+mj-lt"/>
              </a:rPr>
              <a:t>It is able to confirm </a:t>
            </a:r>
            <a:r>
              <a:rPr lang="en-US" sz="2400" dirty="0">
                <a:latin typeface="+mj-lt"/>
              </a:rPr>
              <a:t>the reports with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electronic 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signature.</a:t>
            </a:r>
          </a:p>
          <a:p>
            <a:pPr>
              <a:lnSpc>
                <a:spcPct val="150000"/>
              </a:lnSpc>
            </a:pPr>
            <a:endParaRPr lang="en-US" sz="2400" dirty="0" smtClean="0">
              <a:latin typeface="+mj-lt"/>
            </a:endParaRPr>
          </a:p>
          <a:p>
            <a:pPr>
              <a:lnSpc>
                <a:spcPct val="150000"/>
              </a:lnSpc>
            </a:pPr>
            <a:endParaRPr lang="en-US" sz="2400" dirty="0" smtClean="0">
              <a:latin typeface="+mj-lt"/>
            </a:endParaRPr>
          </a:p>
          <a:p>
            <a:pPr>
              <a:lnSpc>
                <a:spcPct val="150000"/>
              </a:lnSpc>
            </a:pPr>
            <a:endParaRPr lang="en-US" sz="2400" dirty="0" smtClean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2400" dirty="0" smtClean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71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820574" y="424779"/>
            <a:ext cx="73714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783204161"/>
              </p:ext>
            </p:extLst>
          </p:nvPr>
        </p:nvGraphicFramePr>
        <p:xfrm>
          <a:off x="-1" y="0"/>
          <a:ext cx="12191999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802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1357</TotalTime>
  <Words>890</Words>
  <Application>Microsoft Office PowerPoint</Application>
  <PresentationFormat>Widescreen</PresentationFormat>
  <Paragraphs>221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Shahin Hasanov</dc:creator>
  <cp:lastModifiedBy>Shahin Hasanov</cp:lastModifiedBy>
  <cp:revision>122</cp:revision>
  <dcterms:created xsi:type="dcterms:W3CDTF">2015-03-24T04:48:50Z</dcterms:created>
  <dcterms:modified xsi:type="dcterms:W3CDTF">2015-04-16T06:04:29Z</dcterms:modified>
</cp:coreProperties>
</file>