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321" r:id="rId2"/>
    <p:sldId id="279" r:id="rId3"/>
    <p:sldId id="322" r:id="rId4"/>
    <p:sldId id="287" r:id="rId5"/>
    <p:sldId id="324" r:id="rId6"/>
    <p:sldId id="325" r:id="rId7"/>
    <p:sldId id="326" r:id="rId8"/>
    <p:sldId id="327" r:id="rId9"/>
    <p:sldId id="328" r:id="rId10"/>
    <p:sldId id="347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41" r:id="rId21"/>
    <p:sldId id="342" r:id="rId22"/>
    <p:sldId id="343" r:id="rId23"/>
    <p:sldId id="344" r:id="rId24"/>
    <p:sldId id="349" r:id="rId25"/>
    <p:sldId id="350" r:id="rId26"/>
    <p:sldId id="351" r:id="rId27"/>
    <p:sldId id="352" r:id="rId28"/>
    <p:sldId id="353" r:id="rId29"/>
    <p:sldId id="27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0000"/>
    <a:srgbClr val="7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85" autoAdjust="0"/>
    <p:restoredTop sz="94660"/>
  </p:normalViewPr>
  <p:slideViewPr>
    <p:cSldViewPr snapToGrid="0" showGuides="1">
      <p:cViewPr varScale="1">
        <p:scale>
          <a:sx n="129" d="100"/>
          <a:sy n="129" d="100"/>
        </p:scale>
        <p:origin x="117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E96582-EF34-4082-94FC-6663F5D43B51}" type="doc">
      <dgm:prSet loTypeId="urn:microsoft.com/office/officeart/2011/layout/RadialPictureList" loCatId="pictur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0E73CFC-1C47-487D-9C66-4C5829F92D73}">
      <dgm:prSet phldrT="[Text]"/>
      <dgm:spPr/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Audio record software</a:t>
          </a:r>
          <a:endParaRPr lang="en-US" dirty="0">
            <a:latin typeface="Georgia" panose="02040502050405020303" pitchFamily="18" charset="0"/>
          </a:endParaRPr>
        </a:p>
      </dgm:t>
    </dgm:pt>
    <dgm:pt modelId="{0A7EFCA2-9276-456B-A61B-554BF5460B87}" type="parTrans" cxnId="{A13D3F70-F623-40EB-97C4-31D8F06B5F9C}">
      <dgm:prSet/>
      <dgm:spPr/>
      <dgm:t>
        <a:bodyPr/>
        <a:lstStyle/>
        <a:p>
          <a:endParaRPr lang="en-US"/>
        </a:p>
      </dgm:t>
    </dgm:pt>
    <dgm:pt modelId="{DFD3ED12-6533-468B-BC3A-0EBCEC0D50AA}" type="sibTrans" cxnId="{A13D3F70-F623-40EB-97C4-31D8F06B5F9C}">
      <dgm:prSet/>
      <dgm:spPr/>
      <dgm:t>
        <a:bodyPr/>
        <a:lstStyle/>
        <a:p>
          <a:endParaRPr lang="en-US"/>
        </a:p>
      </dgm:t>
    </dgm:pt>
    <dgm:pt modelId="{2E790111-30BA-451D-9298-DED02EA27F62}">
      <dgm:prSet phldrT="[Text]" custT="1"/>
      <dgm:spPr/>
      <dgm:t>
        <a:bodyPr/>
        <a:lstStyle/>
        <a:p>
          <a:endParaRPr lang="en-US" sz="2000" b="0" dirty="0" smtClean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   Audio recordings of the entire meeting</a:t>
          </a:r>
          <a:endParaRPr lang="en-US" sz="2000" b="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B44CC96B-DDA1-4EAB-8726-E8881721358E}" type="parTrans" cxnId="{56A5F86A-C308-405E-8F70-3540A1A6E153}">
      <dgm:prSet/>
      <dgm:spPr/>
      <dgm:t>
        <a:bodyPr/>
        <a:lstStyle/>
        <a:p>
          <a:endParaRPr lang="en-US"/>
        </a:p>
      </dgm:t>
    </dgm:pt>
    <dgm:pt modelId="{E808B14A-729C-473A-A411-4967CF834D27}" type="sibTrans" cxnId="{56A5F86A-C308-405E-8F70-3540A1A6E153}">
      <dgm:prSet/>
      <dgm:spPr/>
      <dgm:t>
        <a:bodyPr/>
        <a:lstStyle/>
        <a:p>
          <a:endParaRPr lang="en-US"/>
        </a:p>
      </dgm:t>
    </dgm:pt>
    <dgm:pt modelId="{488A0E00-986C-4ACC-88C2-328CC8222C06}">
      <dgm:prSet phldrT="[Text]" custT="1"/>
      <dgm:spPr/>
      <dgm:t>
        <a:bodyPr/>
        <a:lstStyle/>
        <a:p>
          <a:pPr algn="l"/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Audio recording on any given time interval, for   stenographers</a:t>
          </a:r>
          <a:endParaRPr lang="en-US" sz="2000" b="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7B702EEE-B409-4EA7-9632-29103BE6A037}" type="parTrans" cxnId="{4C4ABF5E-DB55-44C3-8CF5-E6BEB4B7523E}">
      <dgm:prSet/>
      <dgm:spPr/>
      <dgm:t>
        <a:bodyPr/>
        <a:lstStyle/>
        <a:p>
          <a:endParaRPr lang="en-US"/>
        </a:p>
      </dgm:t>
    </dgm:pt>
    <dgm:pt modelId="{B44C8C9E-9F9B-4D77-8948-01D7C3CFE05B}" type="sibTrans" cxnId="{4C4ABF5E-DB55-44C3-8CF5-E6BEB4B7523E}">
      <dgm:prSet/>
      <dgm:spPr/>
      <dgm:t>
        <a:bodyPr/>
        <a:lstStyle/>
        <a:p>
          <a:endParaRPr lang="en-US"/>
        </a:p>
      </dgm:t>
    </dgm:pt>
    <dgm:pt modelId="{88A38A14-36A9-49B4-BCD2-DB0BEFF92649}">
      <dgm:prSet phldrT="[Text]" custT="1"/>
      <dgm:spPr/>
      <dgm:t>
        <a:bodyPr/>
        <a:lstStyle/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Audio recordings for whom a microphone is turned on</a:t>
          </a:r>
          <a:endParaRPr lang="en-US" sz="2000" b="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9CECC85D-EC9C-497A-AF82-2519B4DA0258}" type="parTrans" cxnId="{D2119934-4889-4F7A-BCC0-3F06BA04CD3E}">
      <dgm:prSet/>
      <dgm:spPr/>
      <dgm:t>
        <a:bodyPr/>
        <a:lstStyle/>
        <a:p>
          <a:endParaRPr lang="en-US"/>
        </a:p>
      </dgm:t>
    </dgm:pt>
    <dgm:pt modelId="{CD7743C2-0FFC-43E7-AD58-70610621FD5F}" type="sibTrans" cxnId="{D2119934-4889-4F7A-BCC0-3F06BA04CD3E}">
      <dgm:prSet/>
      <dgm:spPr/>
      <dgm:t>
        <a:bodyPr/>
        <a:lstStyle/>
        <a:p>
          <a:endParaRPr lang="en-US"/>
        </a:p>
      </dgm:t>
    </dgm:pt>
    <dgm:pt modelId="{58A887FC-C5D6-43CC-88B4-CCFBFF063E45}" type="pres">
      <dgm:prSet presAssocID="{A9E96582-EF34-4082-94FC-6663F5D43B51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737525E-2F70-4F7C-954B-BA24F0EEF783}" type="pres">
      <dgm:prSet presAssocID="{70E73CFC-1C47-487D-9C66-4C5829F92D73}" presName="Parent" presStyleLbl="node1" presStyleIdx="0" presStyleCnt="2" custLinFactNeighborX="-81816" custLinFactNeighborY="-13853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2697CD29-8661-476C-932A-05C42547E2DF}" type="pres">
      <dgm:prSet presAssocID="{2E790111-30BA-451D-9298-DED02EA27F62}" presName="Accent" presStyleLbl="node1" presStyleIdx="1" presStyleCnt="2" custScaleX="92603" custLinFactNeighborX="-21856" custLinFactNeighborY="-3459"/>
      <dgm:spPr/>
      <dgm:t>
        <a:bodyPr/>
        <a:lstStyle/>
        <a:p>
          <a:endParaRPr lang="en-US"/>
        </a:p>
      </dgm:t>
    </dgm:pt>
    <dgm:pt modelId="{8AE07D38-BC2C-4CEE-ADDD-F13B2DA5086F}" type="pres">
      <dgm:prSet presAssocID="{2E790111-30BA-451D-9298-DED02EA27F62}" presName="Image1" presStyleLbl="fgImgPlace1" presStyleIdx="0" presStyleCnt="3" custScaleX="47964" custScaleY="47974" custLinFactX="-20555" custLinFactNeighborX="-100000" custLinFactNeighborY="-40359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A33C362-7E4C-43F7-98DB-09FE5D4F0283}" type="pres">
      <dgm:prSet presAssocID="{2E790111-30BA-451D-9298-DED02EA27F62}" presName="Child1" presStyleLbl="revTx" presStyleIdx="0" presStyleCnt="3" custScaleX="295030" custScaleY="24887" custLinFactNeighborX="-6542" custLinFactNeighborY="-622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B73E2-03BB-416D-A3A1-594BFC52E6C3}" type="pres">
      <dgm:prSet presAssocID="{488A0E00-986C-4ACC-88C2-328CC8222C06}" presName="Image2" presStyleCnt="0"/>
      <dgm:spPr/>
      <dgm:t>
        <a:bodyPr/>
        <a:lstStyle/>
        <a:p>
          <a:endParaRPr lang="en-US"/>
        </a:p>
      </dgm:t>
    </dgm:pt>
    <dgm:pt modelId="{A5F4F0E5-5FCC-458D-A06F-BAD36907B0AF}" type="pres">
      <dgm:prSet presAssocID="{488A0E00-986C-4ACC-88C2-328CC8222C06}" presName="Image" presStyleLbl="fgImgPlace1" presStyleIdx="1" presStyleCnt="3" custAng="9418047" custScaleX="47964" custScaleY="44522" custLinFactNeighborX="-95303" custLinFactNeighborY="-1831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27FC4298-4019-46D1-91CF-BA95031EA135}" type="pres">
      <dgm:prSet presAssocID="{488A0E00-986C-4ACC-88C2-328CC8222C06}" presName="Child2" presStyleLbl="revTx" presStyleIdx="1" presStyleCnt="3" custScaleX="268629" custScaleY="138602" custLinFactNeighborX="-1652" custLinFactNeighborY="-145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E4B84B-634E-4040-9615-FFDBCB9ED021}" type="pres">
      <dgm:prSet presAssocID="{88A38A14-36A9-49B4-BCD2-DB0BEFF92649}" presName="Image3" presStyleCnt="0"/>
      <dgm:spPr/>
    </dgm:pt>
    <dgm:pt modelId="{1DA5DD5C-14E5-4DCD-9CB0-BCADC5B0594D}" type="pres">
      <dgm:prSet presAssocID="{88A38A14-36A9-49B4-BCD2-DB0BEFF92649}" presName="Image" presStyleLbl="fgImgPlace1" presStyleIdx="2" presStyleCnt="3" custScaleX="47964" custScaleY="47974" custLinFactX="-13171" custLinFactNeighborX="-100000" custLinFactNeighborY="9815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23970D50-10A6-46C8-B2BA-788A8C3E705A}" type="pres">
      <dgm:prSet presAssocID="{88A38A14-36A9-49B4-BCD2-DB0BEFF92649}" presName="Child3" presStyleLbl="revTx" presStyleIdx="2" presStyleCnt="3" custScaleX="297711" custLinFactNeighborX="473" custLinFactNeighborY="22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1EF801-8E6B-40B6-92FB-2CB97E47B144}" type="presOf" srcId="{2E790111-30BA-451D-9298-DED02EA27F62}" destId="{EA33C362-7E4C-43F7-98DB-09FE5D4F0283}" srcOrd="0" destOrd="0" presId="urn:microsoft.com/office/officeart/2011/layout/RadialPictureList"/>
    <dgm:cxn modelId="{A9B55114-B540-4295-B48B-0ACF4A19CFA2}" type="presOf" srcId="{A9E96582-EF34-4082-94FC-6663F5D43B51}" destId="{58A887FC-C5D6-43CC-88B4-CCFBFF063E45}" srcOrd="0" destOrd="0" presId="urn:microsoft.com/office/officeart/2011/layout/RadialPictureList"/>
    <dgm:cxn modelId="{56A5F86A-C308-405E-8F70-3540A1A6E153}" srcId="{70E73CFC-1C47-487D-9C66-4C5829F92D73}" destId="{2E790111-30BA-451D-9298-DED02EA27F62}" srcOrd="0" destOrd="0" parTransId="{B44CC96B-DDA1-4EAB-8726-E8881721358E}" sibTransId="{E808B14A-729C-473A-A411-4967CF834D27}"/>
    <dgm:cxn modelId="{2C38BB03-E96F-4E85-9977-5258998A40EF}" type="presOf" srcId="{488A0E00-986C-4ACC-88C2-328CC8222C06}" destId="{27FC4298-4019-46D1-91CF-BA95031EA135}" srcOrd="0" destOrd="0" presId="urn:microsoft.com/office/officeart/2011/layout/RadialPictureList"/>
    <dgm:cxn modelId="{4C4ABF5E-DB55-44C3-8CF5-E6BEB4B7523E}" srcId="{70E73CFC-1C47-487D-9C66-4C5829F92D73}" destId="{488A0E00-986C-4ACC-88C2-328CC8222C06}" srcOrd="1" destOrd="0" parTransId="{7B702EEE-B409-4EA7-9632-29103BE6A037}" sibTransId="{B44C8C9E-9F9B-4D77-8948-01D7C3CFE05B}"/>
    <dgm:cxn modelId="{A13D3F70-F623-40EB-97C4-31D8F06B5F9C}" srcId="{A9E96582-EF34-4082-94FC-6663F5D43B51}" destId="{70E73CFC-1C47-487D-9C66-4C5829F92D73}" srcOrd="0" destOrd="0" parTransId="{0A7EFCA2-9276-456B-A61B-554BF5460B87}" sibTransId="{DFD3ED12-6533-468B-BC3A-0EBCEC0D50AA}"/>
    <dgm:cxn modelId="{16D334C1-E39E-40C8-82D0-41548EEEB74C}" type="presOf" srcId="{88A38A14-36A9-49B4-BCD2-DB0BEFF92649}" destId="{23970D50-10A6-46C8-B2BA-788A8C3E705A}" srcOrd="0" destOrd="0" presId="urn:microsoft.com/office/officeart/2011/layout/RadialPictureList"/>
    <dgm:cxn modelId="{21AAD1DC-FC9B-4020-9241-94B3D2194704}" type="presOf" srcId="{70E73CFC-1C47-487D-9C66-4C5829F92D73}" destId="{8737525E-2F70-4F7C-954B-BA24F0EEF783}" srcOrd="0" destOrd="0" presId="urn:microsoft.com/office/officeart/2011/layout/RadialPictureList"/>
    <dgm:cxn modelId="{D2119934-4889-4F7A-BCC0-3F06BA04CD3E}" srcId="{70E73CFC-1C47-487D-9C66-4C5829F92D73}" destId="{88A38A14-36A9-49B4-BCD2-DB0BEFF92649}" srcOrd="2" destOrd="0" parTransId="{9CECC85D-EC9C-497A-AF82-2519B4DA0258}" sibTransId="{CD7743C2-0FFC-43E7-AD58-70610621FD5F}"/>
    <dgm:cxn modelId="{3EE94010-3907-41BE-BC16-96FAB7B404D9}" type="presParOf" srcId="{58A887FC-C5D6-43CC-88B4-CCFBFF063E45}" destId="{8737525E-2F70-4F7C-954B-BA24F0EEF783}" srcOrd="0" destOrd="0" presId="urn:microsoft.com/office/officeart/2011/layout/RadialPictureList"/>
    <dgm:cxn modelId="{F96A4FEA-C90C-46D6-884D-C27431B096B4}" type="presParOf" srcId="{58A887FC-C5D6-43CC-88B4-CCFBFF063E45}" destId="{2697CD29-8661-476C-932A-05C42547E2DF}" srcOrd="1" destOrd="0" presId="urn:microsoft.com/office/officeart/2011/layout/RadialPictureList"/>
    <dgm:cxn modelId="{0B5B7E6B-CB3D-43B5-A804-463764559D9B}" type="presParOf" srcId="{58A887FC-C5D6-43CC-88B4-CCFBFF063E45}" destId="{8AE07D38-BC2C-4CEE-ADDD-F13B2DA5086F}" srcOrd="2" destOrd="0" presId="urn:microsoft.com/office/officeart/2011/layout/RadialPictureList"/>
    <dgm:cxn modelId="{3A6A69BF-2ED6-4A51-9468-490DDAEF2EAB}" type="presParOf" srcId="{58A887FC-C5D6-43CC-88B4-CCFBFF063E45}" destId="{EA33C362-7E4C-43F7-98DB-09FE5D4F0283}" srcOrd="3" destOrd="0" presId="urn:microsoft.com/office/officeart/2011/layout/RadialPictureList"/>
    <dgm:cxn modelId="{D8BA3872-5357-4885-BFDA-E5D7121EB4F0}" type="presParOf" srcId="{58A887FC-C5D6-43CC-88B4-CCFBFF063E45}" destId="{E45B73E2-03BB-416D-A3A1-594BFC52E6C3}" srcOrd="4" destOrd="0" presId="urn:microsoft.com/office/officeart/2011/layout/RadialPictureList"/>
    <dgm:cxn modelId="{0A865C1F-4AA9-4F23-8F1A-A5C4DD3CEAC8}" type="presParOf" srcId="{E45B73E2-03BB-416D-A3A1-594BFC52E6C3}" destId="{A5F4F0E5-5FCC-458D-A06F-BAD36907B0AF}" srcOrd="0" destOrd="0" presId="urn:microsoft.com/office/officeart/2011/layout/RadialPictureList"/>
    <dgm:cxn modelId="{41B8DA73-C4E4-4215-859C-5983BD4E4C43}" type="presParOf" srcId="{58A887FC-C5D6-43CC-88B4-CCFBFF063E45}" destId="{27FC4298-4019-46D1-91CF-BA95031EA135}" srcOrd="5" destOrd="0" presId="urn:microsoft.com/office/officeart/2011/layout/RadialPictureList"/>
    <dgm:cxn modelId="{107016AE-135D-4602-BD50-653AB490EF07}" type="presParOf" srcId="{58A887FC-C5D6-43CC-88B4-CCFBFF063E45}" destId="{C7E4B84B-634E-4040-9615-FFDBCB9ED021}" srcOrd="6" destOrd="0" presId="urn:microsoft.com/office/officeart/2011/layout/RadialPictureList"/>
    <dgm:cxn modelId="{5F9273ED-24D3-4D3B-9406-7E870FD195C3}" type="presParOf" srcId="{C7E4B84B-634E-4040-9615-FFDBCB9ED021}" destId="{1DA5DD5C-14E5-4DCD-9CB0-BCADC5B0594D}" srcOrd="0" destOrd="0" presId="urn:microsoft.com/office/officeart/2011/layout/RadialPictureList"/>
    <dgm:cxn modelId="{4A197F9C-C1CA-45A2-B623-57740468C732}" type="presParOf" srcId="{58A887FC-C5D6-43CC-88B4-CCFBFF063E45}" destId="{23970D50-10A6-46C8-B2BA-788A8C3E705A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E96582-EF34-4082-94FC-6663F5D43B51}" type="doc">
      <dgm:prSet loTypeId="urn:microsoft.com/office/officeart/2011/layout/RadialPictureList" loCatId="pictur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0E73CFC-1C47-487D-9C66-4C5829F92D73}">
      <dgm:prSet phldrT="[Text]"/>
      <dgm:spPr/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Video record software</a:t>
          </a:r>
          <a:endParaRPr lang="en-US" dirty="0">
            <a:latin typeface="Georgia" panose="02040502050405020303" pitchFamily="18" charset="0"/>
          </a:endParaRPr>
        </a:p>
      </dgm:t>
    </dgm:pt>
    <dgm:pt modelId="{0A7EFCA2-9276-456B-A61B-554BF5460B87}" type="parTrans" cxnId="{A13D3F70-F623-40EB-97C4-31D8F06B5F9C}">
      <dgm:prSet/>
      <dgm:spPr/>
      <dgm:t>
        <a:bodyPr/>
        <a:lstStyle/>
        <a:p>
          <a:endParaRPr lang="en-US"/>
        </a:p>
      </dgm:t>
    </dgm:pt>
    <dgm:pt modelId="{DFD3ED12-6533-468B-BC3A-0EBCEC0D50AA}" type="sibTrans" cxnId="{A13D3F70-F623-40EB-97C4-31D8F06B5F9C}">
      <dgm:prSet/>
      <dgm:spPr/>
      <dgm:t>
        <a:bodyPr/>
        <a:lstStyle/>
        <a:p>
          <a:endParaRPr lang="en-US"/>
        </a:p>
      </dgm:t>
    </dgm:pt>
    <dgm:pt modelId="{2E790111-30BA-451D-9298-DED02EA27F62}">
      <dgm:prSet phldrT="[Text]" custT="1"/>
      <dgm:spPr/>
      <dgm:t>
        <a:bodyPr/>
        <a:lstStyle/>
        <a:p>
          <a:endParaRPr lang="en-US" sz="2000" b="0" dirty="0" smtClean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Video recordings </a:t>
          </a:r>
        </a:p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       of the </a:t>
          </a:r>
        </a:p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entire meeting</a:t>
          </a:r>
          <a:endParaRPr lang="en-US" sz="2000" b="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E808B14A-729C-473A-A411-4967CF834D27}" type="sibTrans" cxnId="{56A5F86A-C308-405E-8F70-3540A1A6E153}">
      <dgm:prSet/>
      <dgm:spPr/>
      <dgm:t>
        <a:bodyPr/>
        <a:lstStyle/>
        <a:p>
          <a:endParaRPr lang="en-US"/>
        </a:p>
      </dgm:t>
    </dgm:pt>
    <dgm:pt modelId="{B44CC96B-DDA1-4EAB-8726-E8881721358E}" type="parTrans" cxnId="{56A5F86A-C308-405E-8F70-3540A1A6E153}">
      <dgm:prSet/>
      <dgm:spPr/>
      <dgm:t>
        <a:bodyPr/>
        <a:lstStyle/>
        <a:p>
          <a:endParaRPr lang="en-US"/>
        </a:p>
      </dgm:t>
    </dgm:pt>
    <dgm:pt modelId="{58A887FC-C5D6-43CC-88B4-CCFBFF063E45}" type="pres">
      <dgm:prSet presAssocID="{A9E96582-EF34-4082-94FC-6663F5D43B51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737525E-2F70-4F7C-954B-BA24F0EEF783}" type="pres">
      <dgm:prSet presAssocID="{70E73CFC-1C47-487D-9C66-4C5829F92D73}" presName="Parent" presStyleLbl="node1" presStyleIdx="0" presStyleCnt="2" custLinFactNeighborX="-82155" custLinFactNeighborY="-8768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2697CD29-8661-476C-932A-05C42547E2DF}" type="pres">
      <dgm:prSet presAssocID="{2E790111-30BA-451D-9298-DED02EA27F62}" presName="Accent" presStyleLbl="node1" presStyleIdx="1" presStyleCnt="2" custScaleX="92603" custLinFactNeighborX="-21856" custLinFactNeighborY="-3459"/>
      <dgm:spPr/>
      <dgm:t>
        <a:bodyPr/>
        <a:lstStyle/>
        <a:p>
          <a:endParaRPr lang="en-US"/>
        </a:p>
      </dgm:t>
    </dgm:pt>
    <dgm:pt modelId="{8AE07D38-BC2C-4CEE-ADDD-F13B2DA5086F}" type="pres">
      <dgm:prSet presAssocID="{2E790111-30BA-451D-9298-DED02EA27F62}" presName="Image1" presStyleLbl="fgImgPlace1" presStyleIdx="0" presStyleCnt="1" custScaleX="47964" custScaleY="47974" custLinFactNeighborX="-95678" custLinFactNeighborY="-1243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A33C362-7E4C-43F7-98DB-09FE5D4F0283}" type="pres">
      <dgm:prSet presAssocID="{2E790111-30BA-451D-9298-DED02EA27F62}" presName="Child1" presStyleLbl="revTx" presStyleIdx="0" presStyleCnt="1" custScaleX="251407" custScaleY="24887" custLinFactNeighborX="-17470" custLinFactNeighborY="-106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31901D-E2BC-4951-96D6-7D54985D408F}" type="presOf" srcId="{70E73CFC-1C47-487D-9C66-4C5829F92D73}" destId="{8737525E-2F70-4F7C-954B-BA24F0EEF783}" srcOrd="0" destOrd="0" presId="urn:microsoft.com/office/officeart/2011/layout/RadialPictureList"/>
    <dgm:cxn modelId="{56A5F86A-C308-405E-8F70-3540A1A6E153}" srcId="{70E73CFC-1C47-487D-9C66-4C5829F92D73}" destId="{2E790111-30BA-451D-9298-DED02EA27F62}" srcOrd="0" destOrd="0" parTransId="{B44CC96B-DDA1-4EAB-8726-E8881721358E}" sibTransId="{E808B14A-729C-473A-A411-4967CF834D27}"/>
    <dgm:cxn modelId="{A13D3F70-F623-40EB-97C4-31D8F06B5F9C}" srcId="{A9E96582-EF34-4082-94FC-6663F5D43B51}" destId="{70E73CFC-1C47-487D-9C66-4C5829F92D73}" srcOrd="0" destOrd="0" parTransId="{0A7EFCA2-9276-456B-A61B-554BF5460B87}" sibTransId="{DFD3ED12-6533-468B-BC3A-0EBCEC0D50AA}"/>
    <dgm:cxn modelId="{3D9C324B-7C26-4141-9962-02285F93C2A4}" type="presOf" srcId="{A9E96582-EF34-4082-94FC-6663F5D43B51}" destId="{58A887FC-C5D6-43CC-88B4-CCFBFF063E45}" srcOrd="0" destOrd="0" presId="urn:microsoft.com/office/officeart/2011/layout/RadialPictureList"/>
    <dgm:cxn modelId="{B5A36780-061E-4652-86C8-295190A3BF83}" type="presOf" srcId="{2E790111-30BA-451D-9298-DED02EA27F62}" destId="{EA33C362-7E4C-43F7-98DB-09FE5D4F0283}" srcOrd="0" destOrd="0" presId="urn:microsoft.com/office/officeart/2011/layout/RadialPictureList"/>
    <dgm:cxn modelId="{DD773299-D08F-44B3-81C0-0B18F99AA8C4}" type="presParOf" srcId="{58A887FC-C5D6-43CC-88B4-CCFBFF063E45}" destId="{8737525E-2F70-4F7C-954B-BA24F0EEF783}" srcOrd="0" destOrd="0" presId="urn:microsoft.com/office/officeart/2011/layout/RadialPictureList"/>
    <dgm:cxn modelId="{C720A0BB-2E6D-45F4-A058-6E4B923B6D62}" type="presParOf" srcId="{58A887FC-C5D6-43CC-88B4-CCFBFF063E45}" destId="{2697CD29-8661-476C-932A-05C42547E2DF}" srcOrd="1" destOrd="0" presId="urn:microsoft.com/office/officeart/2011/layout/RadialPictureList"/>
    <dgm:cxn modelId="{A516FB97-FCDC-44C6-B9FD-F24BCFFF2638}" type="presParOf" srcId="{58A887FC-C5D6-43CC-88B4-CCFBFF063E45}" destId="{8AE07D38-BC2C-4CEE-ADDD-F13B2DA5086F}" srcOrd="2" destOrd="0" presId="urn:microsoft.com/office/officeart/2011/layout/RadialPictureList"/>
    <dgm:cxn modelId="{A0E8CDF8-3C8D-43A5-8083-BA59A5510A90}" type="presParOf" srcId="{58A887FC-C5D6-43CC-88B4-CCFBFF063E45}" destId="{EA33C362-7E4C-43F7-98DB-09FE5D4F0283}" srcOrd="3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E96582-EF34-4082-94FC-6663F5D43B51}" type="doc">
      <dgm:prSet loTypeId="urn:microsoft.com/office/officeart/2011/layout/RadialPictureList" loCatId="pictur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0E73CFC-1C47-487D-9C66-4C5829F92D73}">
      <dgm:prSet phldrT="[Text]"/>
      <dgm:spPr/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Video record software</a:t>
          </a:r>
          <a:endParaRPr lang="en-US" dirty="0">
            <a:latin typeface="Georgia" panose="02040502050405020303" pitchFamily="18" charset="0"/>
          </a:endParaRPr>
        </a:p>
      </dgm:t>
    </dgm:pt>
    <dgm:pt modelId="{0A7EFCA2-9276-456B-A61B-554BF5460B87}" type="parTrans" cxnId="{A13D3F70-F623-40EB-97C4-31D8F06B5F9C}">
      <dgm:prSet/>
      <dgm:spPr/>
      <dgm:t>
        <a:bodyPr/>
        <a:lstStyle/>
        <a:p>
          <a:endParaRPr lang="en-US"/>
        </a:p>
      </dgm:t>
    </dgm:pt>
    <dgm:pt modelId="{DFD3ED12-6533-468B-BC3A-0EBCEC0D50AA}" type="sibTrans" cxnId="{A13D3F70-F623-40EB-97C4-31D8F06B5F9C}">
      <dgm:prSet/>
      <dgm:spPr/>
      <dgm:t>
        <a:bodyPr/>
        <a:lstStyle/>
        <a:p>
          <a:endParaRPr lang="en-US"/>
        </a:p>
      </dgm:t>
    </dgm:pt>
    <dgm:pt modelId="{2E790111-30BA-451D-9298-DED02EA27F62}">
      <dgm:prSet phldrT="[Text]" custT="1"/>
      <dgm:spPr/>
      <dgm:t>
        <a:bodyPr/>
        <a:lstStyle/>
        <a:p>
          <a:endParaRPr lang="en-US" sz="2000" b="0" dirty="0" smtClean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Video recordings </a:t>
          </a:r>
        </a:p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       of the </a:t>
          </a:r>
        </a:p>
        <a:p>
          <a:r>
            <a:rPr lang="en-US" sz="2000" b="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entire meeting</a:t>
          </a:r>
          <a:endParaRPr lang="en-US" sz="2000" b="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E808B14A-729C-473A-A411-4967CF834D27}" type="sibTrans" cxnId="{56A5F86A-C308-405E-8F70-3540A1A6E153}">
      <dgm:prSet/>
      <dgm:spPr/>
      <dgm:t>
        <a:bodyPr/>
        <a:lstStyle/>
        <a:p>
          <a:endParaRPr lang="en-US"/>
        </a:p>
      </dgm:t>
    </dgm:pt>
    <dgm:pt modelId="{B44CC96B-DDA1-4EAB-8726-E8881721358E}" type="parTrans" cxnId="{56A5F86A-C308-405E-8F70-3540A1A6E153}">
      <dgm:prSet/>
      <dgm:spPr/>
      <dgm:t>
        <a:bodyPr/>
        <a:lstStyle/>
        <a:p>
          <a:endParaRPr lang="en-US"/>
        </a:p>
      </dgm:t>
    </dgm:pt>
    <dgm:pt modelId="{58A887FC-C5D6-43CC-88B4-CCFBFF063E45}" type="pres">
      <dgm:prSet presAssocID="{A9E96582-EF34-4082-94FC-6663F5D43B51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737525E-2F70-4F7C-954B-BA24F0EEF783}" type="pres">
      <dgm:prSet presAssocID="{70E73CFC-1C47-487D-9C66-4C5829F92D73}" presName="Parent" presStyleLbl="node1" presStyleIdx="0" presStyleCnt="2" custLinFactNeighborX="-82155" custLinFactNeighborY="-8768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2697CD29-8661-476C-932A-05C42547E2DF}" type="pres">
      <dgm:prSet presAssocID="{2E790111-30BA-451D-9298-DED02EA27F62}" presName="Accent" presStyleLbl="node1" presStyleIdx="1" presStyleCnt="2" custScaleX="92603" custLinFactNeighborX="-21856" custLinFactNeighborY="-3459"/>
      <dgm:spPr/>
      <dgm:t>
        <a:bodyPr/>
        <a:lstStyle/>
        <a:p>
          <a:endParaRPr lang="en-US"/>
        </a:p>
      </dgm:t>
    </dgm:pt>
    <dgm:pt modelId="{8AE07D38-BC2C-4CEE-ADDD-F13B2DA5086F}" type="pres">
      <dgm:prSet presAssocID="{2E790111-30BA-451D-9298-DED02EA27F62}" presName="Image1" presStyleLbl="fgImgPlace1" presStyleIdx="0" presStyleCnt="1" custScaleX="47964" custScaleY="47974" custLinFactNeighborX="-95678" custLinFactNeighborY="-1243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A33C362-7E4C-43F7-98DB-09FE5D4F0283}" type="pres">
      <dgm:prSet presAssocID="{2E790111-30BA-451D-9298-DED02EA27F62}" presName="Child1" presStyleLbl="revTx" presStyleIdx="0" presStyleCnt="1" custScaleX="251407" custScaleY="24887" custLinFactNeighborX="-17470" custLinFactNeighborY="-106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283FF3-328C-40BC-AB36-3B347DEAFA73}" type="presOf" srcId="{70E73CFC-1C47-487D-9C66-4C5829F92D73}" destId="{8737525E-2F70-4F7C-954B-BA24F0EEF783}" srcOrd="0" destOrd="0" presId="urn:microsoft.com/office/officeart/2011/layout/RadialPictureList"/>
    <dgm:cxn modelId="{56A5F86A-C308-405E-8F70-3540A1A6E153}" srcId="{70E73CFC-1C47-487D-9C66-4C5829F92D73}" destId="{2E790111-30BA-451D-9298-DED02EA27F62}" srcOrd="0" destOrd="0" parTransId="{B44CC96B-DDA1-4EAB-8726-E8881721358E}" sibTransId="{E808B14A-729C-473A-A411-4967CF834D27}"/>
    <dgm:cxn modelId="{5B5E82C5-15B3-41B7-9A32-D81BF282FC44}" type="presOf" srcId="{2E790111-30BA-451D-9298-DED02EA27F62}" destId="{EA33C362-7E4C-43F7-98DB-09FE5D4F0283}" srcOrd="0" destOrd="0" presId="urn:microsoft.com/office/officeart/2011/layout/RadialPictureList"/>
    <dgm:cxn modelId="{A13D3F70-F623-40EB-97C4-31D8F06B5F9C}" srcId="{A9E96582-EF34-4082-94FC-6663F5D43B51}" destId="{70E73CFC-1C47-487D-9C66-4C5829F92D73}" srcOrd="0" destOrd="0" parTransId="{0A7EFCA2-9276-456B-A61B-554BF5460B87}" sibTransId="{DFD3ED12-6533-468B-BC3A-0EBCEC0D50AA}"/>
    <dgm:cxn modelId="{501746DD-D04C-43EF-8546-8595EFDA51C2}" type="presOf" srcId="{A9E96582-EF34-4082-94FC-6663F5D43B51}" destId="{58A887FC-C5D6-43CC-88B4-CCFBFF063E45}" srcOrd="0" destOrd="0" presId="urn:microsoft.com/office/officeart/2011/layout/RadialPictureList"/>
    <dgm:cxn modelId="{BDF27ED6-26AD-4714-8E7C-5A5A762667F4}" type="presParOf" srcId="{58A887FC-C5D6-43CC-88B4-CCFBFF063E45}" destId="{8737525E-2F70-4F7C-954B-BA24F0EEF783}" srcOrd="0" destOrd="0" presId="urn:microsoft.com/office/officeart/2011/layout/RadialPictureList"/>
    <dgm:cxn modelId="{B6A54A3B-CE38-4CCB-88B2-C8C7970334F6}" type="presParOf" srcId="{58A887FC-C5D6-43CC-88B4-CCFBFF063E45}" destId="{2697CD29-8661-476C-932A-05C42547E2DF}" srcOrd="1" destOrd="0" presId="urn:microsoft.com/office/officeart/2011/layout/RadialPictureList"/>
    <dgm:cxn modelId="{5197E579-D090-4D8E-9A21-E1F48C0BDECF}" type="presParOf" srcId="{58A887FC-C5D6-43CC-88B4-CCFBFF063E45}" destId="{8AE07D38-BC2C-4CEE-ADDD-F13B2DA5086F}" srcOrd="2" destOrd="0" presId="urn:microsoft.com/office/officeart/2011/layout/RadialPictureList"/>
    <dgm:cxn modelId="{03DFDDF0-808A-4664-8478-D4354B2C65CC}" type="presParOf" srcId="{58A887FC-C5D6-43CC-88B4-CCFBFF063E45}" destId="{EA33C362-7E4C-43F7-98DB-09FE5D4F0283}" srcOrd="3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7525E-2F70-4F7C-954B-BA24F0EEF783}">
      <dsp:nvSpPr>
        <dsp:cNvPr id="0" name=""/>
        <dsp:cNvSpPr/>
      </dsp:nvSpPr>
      <dsp:spPr>
        <a:xfrm>
          <a:off x="454484" y="930432"/>
          <a:ext cx="2228635" cy="22287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Georgia" panose="02040502050405020303" pitchFamily="18" charset="0"/>
            </a:rPr>
            <a:t>Audio record software</a:t>
          </a:r>
          <a:endParaRPr lang="en-US" sz="3100" kern="1200" dirty="0">
            <a:latin typeface="Georgia" panose="02040502050405020303" pitchFamily="18" charset="0"/>
          </a:endParaRPr>
        </a:p>
      </dsp:txBody>
      <dsp:txXfrm>
        <a:off x="780860" y="1256824"/>
        <a:ext cx="1575883" cy="1575961"/>
      </dsp:txXfrm>
    </dsp:sp>
    <dsp:sp modelId="{2697CD29-8661-476C-932A-05C42547E2DF}">
      <dsp:nvSpPr>
        <dsp:cNvPr id="0" name=""/>
        <dsp:cNvSpPr/>
      </dsp:nvSpPr>
      <dsp:spPr>
        <a:xfrm>
          <a:off x="312852" y="-161992"/>
          <a:ext cx="4160246" cy="4683221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E07D38-BC2C-4CEE-ADDD-F13B2DA5086F}">
      <dsp:nvSpPr>
        <dsp:cNvPr id="0" name=""/>
        <dsp:cNvSpPr/>
      </dsp:nvSpPr>
      <dsp:spPr>
        <a:xfrm>
          <a:off x="3307918" y="223472"/>
          <a:ext cx="572636" cy="572915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33C362-7E4C-43F7-98DB-09FE5D4F0283}">
      <dsp:nvSpPr>
        <dsp:cNvPr id="0" name=""/>
        <dsp:cNvSpPr/>
      </dsp:nvSpPr>
      <dsp:spPr>
        <a:xfrm>
          <a:off x="4058130" y="128653"/>
          <a:ext cx="4714771" cy="287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endParaRPr lang="en-US" sz="2000" b="0" kern="1200" dirty="0" smtClean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   Audio recordings of the entire meeting</a:t>
          </a:r>
          <a:endParaRPr lang="en-US" sz="2000" b="0" kern="120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4058130" y="128653"/>
        <a:ext cx="4714771" cy="287648"/>
      </dsp:txXfrm>
    </dsp:sp>
    <dsp:sp modelId="{A5F4F0E5-5FCC-458D-A06F-BAD36907B0AF}">
      <dsp:nvSpPr>
        <dsp:cNvPr id="0" name=""/>
        <dsp:cNvSpPr/>
      </dsp:nvSpPr>
      <dsp:spPr>
        <a:xfrm rot="9418047">
          <a:off x="4070840" y="1865953"/>
          <a:ext cx="572636" cy="531691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FC4298-4019-46D1-91CF-BA95031EA135}">
      <dsp:nvSpPr>
        <dsp:cNvPr id="0" name=""/>
        <dsp:cNvSpPr/>
      </dsp:nvSpPr>
      <dsp:spPr>
        <a:xfrm>
          <a:off x="4815328" y="1378631"/>
          <a:ext cx="4292866" cy="1601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Audio recording on any given time interval, for   stenographers</a:t>
          </a:r>
          <a:endParaRPr lang="en-US" sz="2000" b="0" kern="120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4815328" y="1378631"/>
        <a:ext cx="4292866" cy="1601988"/>
      </dsp:txXfrm>
    </dsp:sp>
    <dsp:sp modelId="{1DA5DD5C-14E5-4DCD-9CB0-BCADC5B0594D}">
      <dsp:nvSpPr>
        <dsp:cNvPr id="0" name=""/>
        <dsp:cNvSpPr/>
      </dsp:nvSpPr>
      <dsp:spPr>
        <a:xfrm>
          <a:off x="3396074" y="3559067"/>
          <a:ext cx="572636" cy="572915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970D50-10A6-46C8-B2BA-788A8C3E705A}">
      <dsp:nvSpPr>
        <dsp:cNvPr id="0" name=""/>
        <dsp:cNvSpPr/>
      </dsp:nvSpPr>
      <dsp:spPr>
        <a:xfrm>
          <a:off x="4148812" y="3414134"/>
          <a:ext cx="4757615" cy="11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Audio recordings for whom a microphone is turned on</a:t>
          </a:r>
          <a:endParaRPr lang="en-US" sz="2000" b="0" kern="120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4148812" y="3414134"/>
        <a:ext cx="4757615" cy="1155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7525E-2F70-4F7C-954B-BA24F0EEF783}">
      <dsp:nvSpPr>
        <dsp:cNvPr id="0" name=""/>
        <dsp:cNvSpPr/>
      </dsp:nvSpPr>
      <dsp:spPr>
        <a:xfrm>
          <a:off x="515733" y="1043764"/>
          <a:ext cx="2228635" cy="22287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Georgia" panose="02040502050405020303" pitchFamily="18" charset="0"/>
            </a:rPr>
            <a:t>Video record software</a:t>
          </a:r>
          <a:endParaRPr lang="en-US" sz="3100" kern="1200" dirty="0">
            <a:latin typeface="Georgia" panose="02040502050405020303" pitchFamily="18" charset="0"/>
          </a:endParaRPr>
        </a:p>
      </dsp:txBody>
      <dsp:txXfrm>
        <a:off x="842109" y="1370156"/>
        <a:ext cx="1575883" cy="1575961"/>
      </dsp:txXfrm>
    </dsp:sp>
    <dsp:sp modelId="{2697CD29-8661-476C-932A-05C42547E2DF}">
      <dsp:nvSpPr>
        <dsp:cNvPr id="0" name=""/>
        <dsp:cNvSpPr/>
      </dsp:nvSpPr>
      <dsp:spPr>
        <a:xfrm>
          <a:off x="381656" y="-161992"/>
          <a:ext cx="4160246" cy="4683221"/>
        </a:xfrm>
        <a:prstGeom prst="blockArc">
          <a:avLst>
            <a:gd name="adj1" fmla="val 18657792"/>
            <a:gd name="adj2" fmla="val 2965590"/>
            <a:gd name="adj3" fmla="val 56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E07D38-BC2C-4CEE-ADDD-F13B2DA5086F}">
      <dsp:nvSpPr>
        <dsp:cNvPr id="0" name=""/>
        <dsp:cNvSpPr/>
      </dsp:nvSpPr>
      <dsp:spPr>
        <a:xfrm>
          <a:off x="4135167" y="1915561"/>
          <a:ext cx="572636" cy="572915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33C362-7E4C-43F7-98DB-09FE5D4F0283}">
      <dsp:nvSpPr>
        <dsp:cNvPr id="0" name=""/>
        <dsp:cNvSpPr/>
      </dsp:nvSpPr>
      <dsp:spPr>
        <a:xfrm>
          <a:off x="4768960" y="2072427"/>
          <a:ext cx="4017647" cy="297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endParaRPr lang="en-US" sz="2000" b="0" kern="1200" dirty="0" smtClean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Video recordings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       of the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entire meeting</a:t>
          </a:r>
          <a:endParaRPr lang="en-US" sz="2000" b="0" kern="120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4768960" y="2072427"/>
        <a:ext cx="4017647" cy="2972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7525E-2F70-4F7C-954B-BA24F0EEF783}">
      <dsp:nvSpPr>
        <dsp:cNvPr id="0" name=""/>
        <dsp:cNvSpPr/>
      </dsp:nvSpPr>
      <dsp:spPr>
        <a:xfrm>
          <a:off x="515733" y="1043764"/>
          <a:ext cx="2228635" cy="222874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Georgia" panose="02040502050405020303" pitchFamily="18" charset="0"/>
            </a:rPr>
            <a:t>Video record software</a:t>
          </a:r>
          <a:endParaRPr lang="en-US" sz="3100" kern="1200" dirty="0">
            <a:latin typeface="Georgia" panose="02040502050405020303" pitchFamily="18" charset="0"/>
          </a:endParaRPr>
        </a:p>
      </dsp:txBody>
      <dsp:txXfrm>
        <a:off x="842109" y="1370156"/>
        <a:ext cx="1575883" cy="1575961"/>
      </dsp:txXfrm>
    </dsp:sp>
    <dsp:sp modelId="{2697CD29-8661-476C-932A-05C42547E2DF}">
      <dsp:nvSpPr>
        <dsp:cNvPr id="0" name=""/>
        <dsp:cNvSpPr/>
      </dsp:nvSpPr>
      <dsp:spPr>
        <a:xfrm>
          <a:off x="381656" y="-161992"/>
          <a:ext cx="4160246" cy="4683221"/>
        </a:xfrm>
        <a:prstGeom prst="blockArc">
          <a:avLst>
            <a:gd name="adj1" fmla="val 18657792"/>
            <a:gd name="adj2" fmla="val 2965590"/>
            <a:gd name="adj3" fmla="val 56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E07D38-BC2C-4CEE-ADDD-F13B2DA5086F}">
      <dsp:nvSpPr>
        <dsp:cNvPr id="0" name=""/>
        <dsp:cNvSpPr/>
      </dsp:nvSpPr>
      <dsp:spPr>
        <a:xfrm>
          <a:off x="4135167" y="1915561"/>
          <a:ext cx="572636" cy="572915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33C362-7E4C-43F7-98DB-09FE5D4F0283}">
      <dsp:nvSpPr>
        <dsp:cNvPr id="0" name=""/>
        <dsp:cNvSpPr/>
      </dsp:nvSpPr>
      <dsp:spPr>
        <a:xfrm>
          <a:off x="4768960" y="2072427"/>
          <a:ext cx="4017647" cy="297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endParaRPr lang="en-US" sz="2000" b="0" kern="1200" dirty="0" smtClean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Video recordings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       of the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000" b="0" kern="1200" dirty="0" smtClean="0">
              <a:solidFill>
                <a:srgbClr val="7D0000"/>
              </a:solidFill>
              <a:latin typeface="Georgia" panose="02040502050405020303" pitchFamily="18" charset="0"/>
              <a:cs typeface="Arial" panose="020B0604020202020204" pitchFamily="34" charset="0"/>
            </a:rPr>
            <a:t>entire meeting</a:t>
          </a:r>
          <a:endParaRPr lang="en-US" sz="2000" b="0" kern="1200" dirty="0">
            <a:solidFill>
              <a:srgbClr val="7D0000"/>
            </a:solidFill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4768960" y="2072427"/>
        <a:ext cx="4017647" cy="297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8F062-C966-47C6-ADC6-59C2FF2279DC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4B470-5946-4FB5-9267-8124417FD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60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32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8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2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0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1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6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3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61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7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2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6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B8EB7-66CF-4A83-9A3A-38DE4A82AD3B}" type="datetimeFigureOut">
              <a:rPr lang="en-US" smtClean="0"/>
              <a:t>6/11/2019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2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563441" y="143865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228167"/>
            <a:ext cx="8365970" cy="108538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7D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Indexing video data of plenary session based on </a:t>
            </a:r>
            <a:r>
              <a:rPr lang="en-US" sz="2800" b="1" dirty="0" smtClean="0">
                <a:solidFill>
                  <a:srgbClr val="7D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timestamps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35" y="1624673"/>
            <a:ext cx="5770485" cy="391815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715" y="3429000"/>
            <a:ext cx="3745241" cy="248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8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3526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66218" y="464133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Information getting from the floor action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11" y="2870871"/>
            <a:ext cx="2009266" cy="11162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80381" y="1308603"/>
            <a:ext cx="680491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Members’ and guests speeches and statements:</a:t>
            </a:r>
          </a:p>
          <a:p>
            <a:pPr marL="74295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Bill’s title</a:t>
            </a:r>
          </a:p>
          <a:p>
            <a:pPr marL="74295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Speaker’s name</a:t>
            </a:r>
          </a:p>
          <a:p>
            <a:pPr marL="74295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Audio file of every members’ speech </a:t>
            </a:r>
          </a:p>
          <a:p>
            <a:pPr marL="74295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Duration the speeches </a:t>
            </a:r>
          </a:p>
          <a:p>
            <a:pPr marL="403225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Voting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results</a:t>
            </a:r>
          </a:p>
          <a:p>
            <a:pPr marL="860425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Roll-call voting record</a:t>
            </a:r>
            <a:endParaRPr lang="en-US" sz="22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860425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Proposal</a:t>
            </a:r>
            <a:endParaRPr lang="en-US" sz="2200" dirty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403225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ID: date, meeting number</a:t>
            </a:r>
          </a:p>
        </p:txBody>
      </p:sp>
    </p:spTree>
    <p:extLst>
      <p:ext uri="{BB962C8B-B14F-4D97-AF65-F5344CB8AC3E}">
        <p14:creationId xmlns:p14="http://schemas.microsoft.com/office/powerpoint/2010/main" val="40665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3526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66218" y="464133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WEB applications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013" y="2870871"/>
            <a:ext cx="2009266" cy="1116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3990" y="1872509"/>
            <a:ext cx="59018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E-verbatim records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E-minutes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Legislation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Information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Tracking System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MP’s Activities </a:t>
            </a:r>
            <a:endParaRPr lang="en-US" sz="22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659" y="3852274"/>
            <a:ext cx="613033" cy="5813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92" y="1953750"/>
            <a:ext cx="339713" cy="3221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293" y="2700644"/>
            <a:ext cx="339713" cy="32216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170" y="3272735"/>
            <a:ext cx="437176" cy="41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7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E-Verbatim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82" y="1036589"/>
            <a:ext cx="8270148" cy="494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1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E-Verbatim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82" y="1036589"/>
            <a:ext cx="8270148" cy="49405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2750830"/>
            <a:ext cx="196984" cy="1733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731" y="2986061"/>
            <a:ext cx="196984" cy="1733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220294"/>
            <a:ext cx="196984" cy="1733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454924"/>
            <a:ext cx="196984" cy="1733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689357"/>
            <a:ext cx="196984" cy="17334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901012"/>
            <a:ext cx="196984" cy="17334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4129972"/>
            <a:ext cx="196984" cy="17334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731" y="4365203"/>
            <a:ext cx="196984" cy="17334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4599436"/>
            <a:ext cx="196984" cy="17334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4834066"/>
            <a:ext cx="196984" cy="17334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5068499"/>
            <a:ext cx="196984" cy="17334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5280154"/>
            <a:ext cx="196984" cy="17334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5518846"/>
            <a:ext cx="196984" cy="17334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0065" y="4354053"/>
            <a:ext cx="255393" cy="207074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02043" y="4267210"/>
            <a:ext cx="308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Button for video file of speaker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706" y="4032300"/>
            <a:ext cx="459910" cy="43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E-Verbatim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82" y="1036589"/>
            <a:ext cx="8270148" cy="49405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2750830"/>
            <a:ext cx="196984" cy="1733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731" y="2986061"/>
            <a:ext cx="196984" cy="1733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220294"/>
            <a:ext cx="196984" cy="1733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454924"/>
            <a:ext cx="196984" cy="1733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689357"/>
            <a:ext cx="196984" cy="17334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3901012"/>
            <a:ext cx="196984" cy="17334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4129972"/>
            <a:ext cx="196984" cy="17334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731" y="4365203"/>
            <a:ext cx="196984" cy="17334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4599436"/>
            <a:ext cx="196984" cy="17334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4834066"/>
            <a:ext cx="196984" cy="17334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5068499"/>
            <a:ext cx="196984" cy="17334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5280154"/>
            <a:ext cx="196984" cy="17334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70" y="5518846"/>
            <a:ext cx="196984" cy="17334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0065" y="4354053"/>
            <a:ext cx="255393" cy="207074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02043" y="4267210"/>
            <a:ext cx="308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Button for video file of speaker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227" y="1034420"/>
            <a:ext cx="1996203" cy="14459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343" y="3931321"/>
            <a:ext cx="540265" cy="51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6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E-Minutes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70" y="927188"/>
            <a:ext cx="6615281" cy="514401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8293835" y="2899276"/>
            <a:ext cx="430887" cy="312098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Accompanying documents of the bill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7281143" y="4661210"/>
            <a:ext cx="1132819" cy="7434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 rot="5400000">
            <a:off x="491195" y="2384942"/>
            <a:ext cx="430887" cy="121122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Registration</a:t>
            </a:r>
            <a:endParaRPr lang="en-US" sz="16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>
            <a:off x="1361715" y="3014998"/>
            <a:ext cx="375777" cy="0"/>
          </a:xfrm>
          <a:prstGeom prst="line">
            <a:avLst/>
          </a:prstGeom>
          <a:ln w="12700"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5400000">
            <a:off x="250422" y="3028278"/>
            <a:ext cx="923330" cy="186516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Discussion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about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agenda</a:t>
            </a:r>
            <a:endParaRPr lang="en-US" sz="16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 flipH="1" flipV="1">
            <a:off x="1200796" y="3960861"/>
            <a:ext cx="487235" cy="226736"/>
          </a:xfrm>
          <a:prstGeom prst="line">
            <a:avLst/>
          </a:prstGeom>
          <a:ln w="12700"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Left Brace 72"/>
          <p:cNvSpPr/>
          <p:nvPr/>
        </p:nvSpPr>
        <p:spPr>
          <a:xfrm>
            <a:off x="1444413" y="4556886"/>
            <a:ext cx="200257" cy="1514318"/>
          </a:xfrm>
          <a:prstGeom prst="leftBrac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 rot="5400000">
            <a:off x="695376" y="4890321"/>
            <a:ext cx="430887" cy="77841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Agenda</a:t>
            </a:r>
            <a:endParaRPr lang="en-US" sz="16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5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E-Minutes: 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      </a:t>
            </a: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List </a:t>
            </a:r>
            <a:r>
              <a:rPr lang="en-US" sz="2400" b="1" u="sng" dirty="0">
                <a:solidFill>
                  <a:srgbClr val="7D0000"/>
                </a:solidFill>
                <a:latin typeface="Georgia" panose="02040502050405020303" pitchFamily="18" charset="0"/>
              </a:rPr>
              <a:t>of speakers</a:t>
            </a: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023" y="384191"/>
            <a:ext cx="415618" cy="375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" y="1132743"/>
            <a:ext cx="8804342" cy="46582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75047" y="1828226"/>
            <a:ext cx="24797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The name of the  speaker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86202" y="1712810"/>
            <a:ext cx="1816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Duration of the  speech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37033" y="1712809"/>
            <a:ext cx="1398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The audio of the  speech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83152" y="1712905"/>
            <a:ext cx="16426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The text of the  speech</a:t>
            </a:r>
            <a:endParaRPr lang="en-US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5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E-Minutes: 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      </a:t>
            </a: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List </a:t>
            </a:r>
            <a:r>
              <a:rPr lang="en-US" sz="2400" b="1" u="sng" dirty="0">
                <a:solidFill>
                  <a:srgbClr val="7D0000"/>
                </a:solidFill>
                <a:latin typeface="Georgia" panose="02040502050405020303" pitchFamily="18" charset="0"/>
              </a:rPr>
              <a:t>of speakers</a:t>
            </a: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023" y="384191"/>
            <a:ext cx="415618" cy="3753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5" y="1004381"/>
            <a:ext cx="8819063" cy="4665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2181739"/>
            <a:ext cx="267891" cy="2678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2579861"/>
            <a:ext cx="267891" cy="2678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2968779"/>
            <a:ext cx="267891" cy="2678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3366901"/>
            <a:ext cx="267891" cy="26789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3750674"/>
            <a:ext cx="267891" cy="26789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4148796"/>
            <a:ext cx="267891" cy="26789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4557042"/>
            <a:ext cx="267891" cy="26789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4955164"/>
            <a:ext cx="267891" cy="26789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68" y="5353286"/>
            <a:ext cx="267891" cy="267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79665" y="1559455"/>
            <a:ext cx="12987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rgbClr val="00B050"/>
                </a:solidFill>
              </a:rPr>
              <a:t>The video file </a:t>
            </a:r>
          </a:p>
          <a:p>
            <a:pPr algn="ctr"/>
            <a:r>
              <a:rPr lang="en-US" sz="1500" b="1" dirty="0" smtClean="0">
                <a:solidFill>
                  <a:srgbClr val="00B050"/>
                </a:solidFill>
              </a:rPr>
              <a:t>of speaker</a:t>
            </a:r>
            <a:endParaRPr lang="en-US" sz="1500" b="1" dirty="0">
              <a:solidFill>
                <a:srgbClr val="00B050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932" y="1202998"/>
            <a:ext cx="540265" cy="51235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10014" y="1674871"/>
            <a:ext cx="24797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The name of the  speaker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21169" y="1559455"/>
            <a:ext cx="1816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Duration of the  speech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72000" y="1559454"/>
            <a:ext cx="1398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The audio of the  speech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18119" y="1559550"/>
            <a:ext cx="16426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0000"/>
                </a:solidFill>
              </a:rPr>
              <a:t>The text of the  speech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79665" y="2113452"/>
            <a:ext cx="1195267" cy="3640577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9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E-Minutes: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       </a:t>
            </a:r>
            <a:r>
              <a:rPr lang="en-US" sz="2400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speaker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52" y="980306"/>
            <a:ext cx="7635578" cy="49631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47" y="466149"/>
            <a:ext cx="267891" cy="26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Legislation Information Tracking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System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(LITS)</a:t>
            </a: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76" y="1283235"/>
            <a:ext cx="8378512" cy="4730383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3670309" y="966142"/>
            <a:ext cx="11404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+mj-lt"/>
              </a:rPr>
              <a:t>Regulations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260158" y="966142"/>
            <a:ext cx="9745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Principles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652062" y="953086"/>
            <a:ext cx="6946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Codex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857158" y="953086"/>
            <a:ext cx="711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Statue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096433" y="966007"/>
            <a:ext cx="12481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+mj-lt"/>
              </a:rPr>
              <a:t>Constitution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8776" y="972317"/>
            <a:ext cx="11273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Home page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2905248" y="3355319"/>
            <a:ext cx="6019598" cy="2658299"/>
          </a:xfrm>
          <a:prstGeom prst="wedgeRoundRectCallout">
            <a:avLst>
              <a:gd name="adj1" fmla="val -872"/>
              <a:gd name="adj2" fmla="val -7907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5655191" y="2263041"/>
            <a:ext cx="1739980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+mj-lt"/>
              </a:rPr>
              <a:t>List of the law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83650" y="2362407"/>
            <a:ext cx="2236864" cy="2727440"/>
          </a:xfrm>
          <a:prstGeom prst="wedgeRoundRectCallout">
            <a:avLst>
              <a:gd name="adj1" fmla="val -30968"/>
              <a:gd name="adj2" fmla="val 53079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750300" y="5188317"/>
            <a:ext cx="2062290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j-lt"/>
              </a:rPr>
              <a:t>Search by:</a:t>
            </a:r>
          </a:p>
          <a:p>
            <a:pPr marL="401638" lvl="1" indent="-2254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umber of law</a:t>
            </a:r>
          </a:p>
          <a:p>
            <a:pPr marL="401638" indent="-2254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+mj-lt"/>
              </a:rPr>
              <a:t>Title of law</a:t>
            </a:r>
            <a:endParaRPr lang="en-US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4257524" y="4133693"/>
            <a:ext cx="385408" cy="3098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4874633" y="4133693"/>
            <a:ext cx="1745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j-lt"/>
              </a:rPr>
              <a:t>The bill's history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642932" y="4288612"/>
            <a:ext cx="322033" cy="0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748174" y="4258865"/>
            <a:ext cx="1974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The title of the Law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938440" y="4743509"/>
            <a:ext cx="5433502" cy="4745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525181" y="4533474"/>
            <a:ext cx="329102" cy="1933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2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LITS :          The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bill's history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32" y="1388677"/>
            <a:ext cx="8501056" cy="4479279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252761" y="2735766"/>
            <a:ext cx="8411814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71253" y="4033025"/>
            <a:ext cx="8411814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317293" y="1438507"/>
            <a:ext cx="946297" cy="293649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2332770" y="2735765"/>
            <a:ext cx="946297" cy="293649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2332770" y="4022190"/>
            <a:ext cx="946297" cy="293649"/>
          </a:xfrm>
          <a:prstGeom prst="round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088447" y="1248388"/>
            <a:ext cx="1175143" cy="19012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1293" y="901479"/>
            <a:ext cx="2025747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+mj-lt"/>
              </a:rPr>
              <a:t>Date of the sitting</a:t>
            </a:r>
            <a:endParaRPr lang="en-US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453243" y="2292233"/>
            <a:ext cx="122982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401947" y="3585052"/>
            <a:ext cx="128112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414771" y="5381198"/>
            <a:ext cx="125547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53" y="373389"/>
            <a:ext cx="370954" cy="37095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310014" y="1725650"/>
            <a:ext cx="7036268" cy="27506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271253" y="3059863"/>
            <a:ext cx="8330054" cy="25236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271253" y="4390360"/>
            <a:ext cx="8411814" cy="67381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676994" y="906969"/>
            <a:ext cx="1124988" cy="923330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Title of 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draft </a:t>
            </a:r>
          </a:p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legislation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608956" y="1227579"/>
            <a:ext cx="1052335" cy="48682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24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LITS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         The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bill's history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32" y="1391439"/>
            <a:ext cx="8501056" cy="4479279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252761" y="2735766"/>
            <a:ext cx="8411814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320583" y="796161"/>
            <a:ext cx="2824572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+mj-lt"/>
              </a:rPr>
              <a:t>Floor </a:t>
            </a:r>
            <a:r>
              <a:rPr lang="en-US" dirty="0" smtClean="0">
                <a:solidFill>
                  <a:srgbClr val="C00000"/>
                </a:solidFill>
                <a:latin typeface="+mj-lt"/>
              </a:rPr>
              <a:t>actions: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+mj-lt"/>
              </a:rPr>
              <a:t>List of the speaker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+mj-lt"/>
              </a:rPr>
              <a:t>Vote details</a:t>
            </a:r>
            <a:endParaRPr lang="en-US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65830" y="2087136"/>
            <a:ext cx="2913237" cy="354981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08572" y="3368862"/>
            <a:ext cx="2913237" cy="354981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08572" y="5131124"/>
            <a:ext cx="2913237" cy="354981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221809" y="927012"/>
            <a:ext cx="2067367" cy="1187819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472216" y="2118439"/>
            <a:ext cx="122982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35606" y="3567376"/>
            <a:ext cx="128112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226632" y="4055782"/>
            <a:ext cx="8411814" cy="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472216" y="5101617"/>
            <a:ext cx="1255472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156" y="387390"/>
            <a:ext cx="370954" cy="37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1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01" y="972307"/>
            <a:ext cx="7585267" cy="542638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LITS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         The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bill's history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079308" y="2189173"/>
            <a:ext cx="7585267" cy="11334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423539" y="1642253"/>
            <a:ext cx="122982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372243" y="2854282"/>
            <a:ext cx="128112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156" y="387390"/>
            <a:ext cx="370954" cy="37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81" y="898113"/>
            <a:ext cx="5174057" cy="52512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LITS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         The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bill's history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0" y="2181468"/>
            <a:ext cx="7585267" cy="11334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8147" y="1489110"/>
            <a:ext cx="122982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1293" y="2861970"/>
            <a:ext cx="128112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  <a:endParaRPr lang="en-US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156" y="387390"/>
            <a:ext cx="370954" cy="37095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166732" y="896739"/>
            <a:ext cx="1189463" cy="3819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073806" y="2236354"/>
            <a:ext cx="1189463" cy="3819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731727" y="1741487"/>
            <a:ext cx="683941" cy="3819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5761463" y="3031894"/>
            <a:ext cx="683941" cy="3819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419492" y="3750865"/>
            <a:ext cx="683941" cy="242897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356195" y="1080024"/>
            <a:ext cx="1412488" cy="153483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445404" y="2050648"/>
            <a:ext cx="1323279" cy="65808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0" idx="3"/>
          </p:cNvCxnSpPr>
          <p:nvPr/>
        </p:nvCxnSpPr>
        <p:spPr>
          <a:xfrm flipV="1">
            <a:off x="6445404" y="2795544"/>
            <a:ext cx="1377623" cy="42731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103433" y="2882623"/>
            <a:ext cx="1719594" cy="93358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027" y="2228780"/>
            <a:ext cx="1048240" cy="99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2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MP’s Activities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4" y="909122"/>
            <a:ext cx="6688095" cy="51488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52052" y="776121"/>
            <a:ext cx="1630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V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convocation</a:t>
            </a:r>
          </a:p>
        </p:txBody>
      </p:sp>
      <p:sp>
        <p:nvSpPr>
          <p:cNvPr id="8" name="Rectangle 7"/>
          <p:cNvSpPr/>
          <p:nvPr/>
        </p:nvSpPr>
        <p:spPr>
          <a:xfrm rot="5400000">
            <a:off x="6243609" y="3620772"/>
            <a:ext cx="3945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Alphabet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of the Azerbaijani language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37973" y="2870238"/>
            <a:ext cx="2460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Election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constituency</a:t>
            </a:r>
          </a:p>
        </p:txBody>
      </p:sp>
    </p:spTree>
    <p:extLst>
      <p:ext uri="{BB962C8B-B14F-4D97-AF65-F5344CB8AC3E}">
        <p14:creationId xmlns:p14="http://schemas.microsoft.com/office/powerpoint/2010/main" val="14678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888356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260122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MP’s Activities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4" y="909122"/>
            <a:ext cx="6688095" cy="51488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52052" y="776121"/>
            <a:ext cx="1630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V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convocation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054945" y="2864528"/>
            <a:ext cx="208262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MP autobiography</a:t>
            </a:r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6" name="Straight Arrow Connector 5"/>
          <p:cNvCxnSpPr>
            <a:endCxn id="2" idx="2"/>
          </p:cNvCxnSpPr>
          <p:nvPr/>
        </p:nvCxnSpPr>
        <p:spPr>
          <a:xfrm flipH="1" flipV="1">
            <a:off x="6096256" y="3233860"/>
            <a:ext cx="1048873" cy="1951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288653" y="3383394"/>
            <a:ext cx="150233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MP speeches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5799501" y="3464633"/>
            <a:ext cx="980440" cy="467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86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554471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7358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MP’s Activities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  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MP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speeches 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1324" y="5462871"/>
            <a:ext cx="159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...  … … </a:t>
            </a:r>
            <a:endParaRPr lang="en-US" sz="3600" dirty="0"/>
          </a:p>
        </p:txBody>
      </p:sp>
      <p:sp>
        <p:nvSpPr>
          <p:cNvPr id="14" name="Rectangle 13"/>
          <p:cNvSpPr/>
          <p:nvPr/>
        </p:nvSpPr>
        <p:spPr>
          <a:xfrm>
            <a:off x="7966954" y="3911297"/>
            <a:ext cx="1266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Titles </a:t>
            </a:r>
            <a:r>
              <a:rPr lang="en-US" dirty="0">
                <a:solidFill>
                  <a:srgbClr val="FF0000"/>
                </a:solidFill>
              </a:rPr>
              <a:t>of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draft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legislation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928743" y="638618"/>
            <a:ext cx="6867621" cy="5355880"/>
            <a:chOff x="1200796" y="588972"/>
            <a:chExt cx="6867621" cy="535588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796" y="588972"/>
              <a:ext cx="6867621" cy="5355880"/>
            </a:xfrm>
            <a:prstGeom prst="rect">
              <a:avLst/>
            </a:prstGeom>
          </p:spPr>
        </p:pic>
        <p:sp>
          <p:nvSpPr>
            <p:cNvPr id="15" name="Rounded Rectangle 14"/>
            <p:cNvSpPr/>
            <p:nvPr/>
          </p:nvSpPr>
          <p:spPr>
            <a:xfrm>
              <a:off x="2161309" y="2584502"/>
              <a:ext cx="5905745" cy="42319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161308" y="3278731"/>
              <a:ext cx="5905745" cy="42319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161307" y="4084466"/>
              <a:ext cx="5905745" cy="27103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149851" y="5283613"/>
              <a:ext cx="5905745" cy="42319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2147260" y="4688462"/>
              <a:ext cx="5905745" cy="27103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/>
          <p:cNvCxnSpPr>
            <a:stCxn id="15" idx="3"/>
          </p:cNvCxnSpPr>
          <p:nvPr/>
        </p:nvCxnSpPr>
        <p:spPr>
          <a:xfrm>
            <a:off x="7795001" y="2845745"/>
            <a:ext cx="283458" cy="14499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780952" y="3628413"/>
            <a:ext cx="297507" cy="7306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7790658" y="4372962"/>
            <a:ext cx="287801" cy="11001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790658" y="4292154"/>
            <a:ext cx="287801" cy="973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2" idx="3"/>
          </p:cNvCxnSpPr>
          <p:nvPr/>
        </p:nvCxnSpPr>
        <p:spPr>
          <a:xfrm flipV="1">
            <a:off x="7780952" y="4420936"/>
            <a:ext cx="297507" cy="4526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19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526" y="644707"/>
            <a:ext cx="6867621" cy="53558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554471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7358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MP’s Activities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  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MP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speeches </a:t>
            </a: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98676" y="5565338"/>
            <a:ext cx="159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...  … … </a:t>
            </a:r>
            <a:endParaRPr lang="en-US" sz="3600" dirty="0"/>
          </a:p>
        </p:txBody>
      </p:sp>
      <p:sp>
        <p:nvSpPr>
          <p:cNvPr id="4" name="Rounded Rectangle 3"/>
          <p:cNvSpPr/>
          <p:nvPr/>
        </p:nvSpPr>
        <p:spPr>
          <a:xfrm>
            <a:off x="2250977" y="5022395"/>
            <a:ext cx="981308" cy="2378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232285" y="4991944"/>
            <a:ext cx="3797109" cy="2050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7085014" y="4311522"/>
            <a:ext cx="510584" cy="1239335"/>
            <a:chOff x="7206801" y="4313972"/>
            <a:chExt cx="510584" cy="123933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07810" y="4313972"/>
              <a:ext cx="381000" cy="44767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07810" y="4655877"/>
              <a:ext cx="409575" cy="4953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07810" y="5073421"/>
              <a:ext cx="409575" cy="419100"/>
            </a:xfrm>
            <a:prstGeom prst="rect">
              <a:avLst/>
            </a:prstGeom>
          </p:spPr>
        </p:pic>
        <p:sp>
          <p:nvSpPr>
            <p:cNvPr id="23" name="Left Brace 22"/>
            <p:cNvSpPr/>
            <p:nvPr/>
          </p:nvSpPr>
          <p:spPr>
            <a:xfrm>
              <a:off x="7206801" y="4386146"/>
              <a:ext cx="101009" cy="1167161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681488" y="4327271"/>
            <a:ext cx="992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j-lt"/>
              </a:rPr>
              <a:t>The text 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81488" y="4721954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The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video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81488" y="5125189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j-lt"/>
              </a:rPr>
              <a:t>The audio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60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554471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7358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Audio recording processes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1031996293"/>
              </p:ext>
            </p:extLst>
          </p:nvPr>
        </p:nvGraphicFramePr>
        <p:xfrm>
          <a:off x="-423194" y="940526"/>
          <a:ext cx="10429341" cy="4683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2206651" y="1738116"/>
            <a:ext cx="816159" cy="937071"/>
          </a:xfrm>
          <a:prstGeom prst="straightConnector1">
            <a:avLst/>
          </a:prstGeom>
          <a:ln w="1905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206651" y="3108889"/>
            <a:ext cx="1428278" cy="0"/>
          </a:xfrm>
          <a:prstGeom prst="straightConnector1">
            <a:avLst/>
          </a:prstGeom>
          <a:ln w="1905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117226" y="3578684"/>
            <a:ext cx="905584" cy="978202"/>
          </a:xfrm>
          <a:prstGeom prst="straightConnector1">
            <a:avLst/>
          </a:prstGeom>
          <a:ln w="1905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8829695">
            <a:off x="2070240" y="1723401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</a:rPr>
              <a:t>thread</a:t>
            </a:r>
            <a:endParaRPr lang="en-US" dirty="0">
              <a:solidFill>
                <a:srgbClr val="7D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70018" y="2755813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</a:rPr>
              <a:t>thread</a:t>
            </a:r>
            <a:endParaRPr lang="en-US" dirty="0">
              <a:solidFill>
                <a:srgbClr val="7D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2598680">
            <a:off x="2330637" y="3731001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</a:rPr>
              <a:t>thread</a:t>
            </a:r>
            <a:endParaRPr lang="en-US" dirty="0">
              <a:solidFill>
                <a:srgbClr val="7D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554471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7358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Video recording processes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576668664"/>
              </p:ext>
            </p:extLst>
          </p:nvPr>
        </p:nvGraphicFramePr>
        <p:xfrm>
          <a:off x="-423194" y="940526"/>
          <a:ext cx="10429341" cy="4683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2289778" y="3108889"/>
            <a:ext cx="1428278" cy="0"/>
          </a:xfrm>
          <a:prstGeom prst="straightConnector1">
            <a:avLst/>
          </a:prstGeom>
          <a:ln w="1905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570018" y="2755813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</a:rPr>
              <a:t>thread</a:t>
            </a:r>
            <a:endParaRPr lang="en-US" dirty="0">
              <a:solidFill>
                <a:srgbClr val="7D00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310116" y="2513565"/>
            <a:ext cx="959742" cy="527311"/>
          </a:xfrm>
          <a:prstGeom prst="straightConnector1">
            <a:avLst/>
          </a:prstGeom>
          <a:ln w="1270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372554" y="1740150"/>
            <a:ext cx="1612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Split video records into files for every </a:t>
            </a:r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speaker</a:t>
            </a:r>
            <a:endParaRPr lang="en-US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58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554471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20308" y="7358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Video recording processes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576668664"/>
              </p:ext>
            </p:extLst>
          </p:nvPr>
        </p:nvGraphicFramePr>
        <p:xfrm>
          <a:off x="-423194" y="940526"/>
          <a:ext cx="10429341" cy="4683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2289778" y="3108889"/>
            <a:ext cx="1428278" cy="0"/>
          </a:xfrm>
          <a:prstGeom prst="straightConnector1">
            <a:avLst/>
          </a:prstGeom>
          <a:ln w="1905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570018" y="2755813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</a:rPr>
              <a:t>thread</a:t>
            </a:r>
            <a:endParaRPr lang="en-US" dirty="0">
              <a:solidFill>
                <a:srgbClr val="7D00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310116" y="2456033"/>
            <a:ext cx="1062438" cy="584844"/>
          </a:xfrm>
          <a:prstGeom prst="straightConnector1">
            <a:avLst/>
          </a:prstGeom>
          <a:ln w="1270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372554" y="1740150"/>
            <a:ext cx="1612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Split video records into files for every </a:t>
            </a:r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speaker</a:t>
            </a:r>
            <a:endParaRPr lang="en-US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315782" y="3035952"/>
            <a:ext cx="918181" cy="577277"/>
          </a:xfrm>
          <a:prstGeom prst="straightConnector1">
            <a:avLst/>
          </a:prstGeom>
          <a:ln w="12700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69858" y="3221770"/>
            <a:ext cx="1612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Nginx </a:t>
            </a:r>
          </a:p>
          <a:p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Video module support</a:t>
            </a:r>
            <a:endParaRPr lang="en-US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300" y="2575207"/>
            <a:ext cx="600070" cy="3464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7461" y="4905399"/>
            <a:ext cx="812881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“module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provides pseudo-streaming server-side support for MP4 </a:t>
            </a:r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files”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</a:t>
            </a:r>
            <a:r>
              <a:rPr lang="en-US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en-US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example.com/example.mp4?</a:t>
            </a:r>
            <a:r>
              <a:rPr lang="en-US" b="1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start=8186</a:t>
            </a:r>
            <a:r>
              <a:rPr lang="en-US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b="1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b="1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8331</a:t>
            </a:r>
          </a:p>
          <a:p>
            <a:endParaRPr lang="en-US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791476" y="4097447"/>
            <a:ext cx="2667307" cy="842985"/>
          </a:xfrm>
          <a:prstGeom prst="straightConnector1">
            <a:avLst/>
          </a:prstGeom>
          <a:ln w="15875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72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42121" y="1232437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458506" y="7358"/>
            <a:ext cx="732777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Using time stamps to define an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argument </a:t>
            </a:r>
            <a:r>
              <a:rPr lang="en-US" sz="2400" u="sng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&amp; </a:t>
            </a:r>
            <a:r>
              <a:rPr lang="en-US" sz="2400" u="sng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b="1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4462" y="1302705"/>
            <a:ext cx="8737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</a:t>
            </a:r>
            <a:r>
              <a:rPr lang="en-US" sz="2000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example.com/example.mp4?</a:t>
            </a:r>
            <a:r>
              <a:rPr lang="en-US" sz="2000" b="1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start=8186</a:t>
            </a:r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000" b="1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b="1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8331</a:t>
            </a:r>
            <a:endParaRPr lang="en-US" sz="2000" b="1" dirty="0">
              <a:solidFill>
                <a:srgbClr val="7D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462" y="1680191"/>
            <a:ext cx="898454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We have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:</a:t>
            </a:r>
          </a:p>
          <a:p>
            <a:pPr marL="798513" lvl="3" indent="-3365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-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the time, when a sitting is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began,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(11.57.13)</a:t>
            </a:r>
          </a:p>
          <a:p>
            <a:pPr marL="798513" lvl="3" indent="-3365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 the time, when a sitting is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over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,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(13.52.53;)</a:t>
            </a:r>
          </a:p>
          <a:p>
            <a:pPr marL="798513" lvl="3" indent="-3365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-the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time, when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microphone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is turn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on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13.54.48)</a:t>
            </a:r>
          </a:p>
          <a:p>
            <a:pPr marL="798513" lvl="3" indent="-3365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tcur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 duration of speech, 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02:25)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 </a:t>
            </a:r>
            <a:endParaRPr lang="en-US" sz="2000" dirty="0">
              <a:solidFill>
                <a:srgbClr val="780000"/>
              </a:solidFill>
              <a:latin typeface="Georgia" panose="02040502050405020303" pitchFamily="18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There are two options:</a:t>
            </a:r>
          </a:p>
          <a:p>
            <a:pPr marL="798513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A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udio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and video recordings are synchronized </a:t>
            </a:r>
            <a:endParaRPr lang="en-US" sz="20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912813" lvl="1">
              <a:lnSpc>
                <a:spcPct val="130000"/>
              </a:lnSpc>
            </a:pP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start=(t</a:t>
            </a:r>
            <a:r>
              <a:rPr lang="en-US" sz="2000" baseline="-25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</a:t>
            </a:r>
            <a:r>
              <a:rPr lang="en-US" sz="2000" baseline="-25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end=</a:t>
            </a:r>
            <a:r>
              <a:rPr lang="en-US" sz="2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start+tcur</a:t>
            </a:r>
            <a:endParaRPr lang="en-US" sz="20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798513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Audio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and video recordings are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not synchronized </a:t>
            </a:r>
          </a:p>
          <a:p>
            <a:pPr marL="455613">
              <a:lnSpc>
                <a:spcPct val="130000"/>
              </a:lnSpc>
            </a:pP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	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start=(t</a:t>
            </a:r>
            <a:r>
              <a:rPr lang="en-US" sz="2000" baseline="-25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</a:t>
            </a:r>
            <a:r>
              <a:rPr lang="en-US" sz="2000" baseline="-25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)+</a:t>
            </a:r>
            <a:r>
              <a:rPr lang="en-US" sz="2000" b="1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∆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end=</a:t>
            </a:r>
            <a:r>
              <a:rPr lang="en-US" sz="2000" dirty="0" err="1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start+tcur</a:t>
            </a:r>
            <a:endParaRPr lang="en-US" sz="2000" dirty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284163">
              <a:lnSpc>
                <a:spcPct val="150000"/>
              </a:lnSpc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∆ - it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is determined by the operator watching the video for two timestamps</a:t>
            </a:r>
          </a:p>
          <a:p>
            <a:endParaRPr lang="en-US" sz="20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92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8103" y="1124450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458506" y="7358"/>
            <a:ext cx="732777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  <a:ea typeface="+mn-ea"/>
                <a:cs typeface="+mn-cs"/>
              </a:rPr>
              <a:t>Using time stamps to define an argument </a:t>
            </a:r>
            <a:r>
              <a:rPr lang="en-US" sz="2400" u="sng" dirty="0">
                <a:solidFill>
                  <a:srgbClr val="7D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start</a:t>
            </a:r>
            <a:r>
              <a:rPr lang="en-US" sz="2400" b="1" u="sng" dirty="0">
                <a:solidFill>
                  <a:srgbClr val="7D0000"/>
                </a:solidFill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  <a:ea typeface="+mn-ea"/>
                <a:cs typeface="+mn-cs"/>
              </a:rPr>
              <a:t>&amp; </a:t>
            </a:r>
            <a:r>
              <a:rPr lang="en-US" sz="2400" u="sng" dirty="0">
                <a:solidFill>
                  <a:srgbClr val="7D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end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  <a:ea typeface="+mn-ea"/>
                <a:cs typeface="+mn-cs"/>
              </a:rPr>
              <a:t>  </a:t>
            </a:r>
            <a:r>
              <a:rPr lang="en-US" sz="2400" u="sng" dirty="0">
                <a:solidFill>
                  <a:srgbClr val="7D0000"/>
                </a:solidFill>
                <a:latin typeface="Georgia" panose="02040502050405020303" pitchFamily="18" charset="0"/>
                <a:ea typeface="+mn-ea"/>
                <a:cs typeface="+mn-cs"/>
              </a:rPr>
              <a:t>for plenary meetings with breaks</a:t>
            </a:r>
          </a:p>
          <a:p>
            <a:pPr>
              <a:lnSpc>
                <a:spcPct val="140000"/>
              </a:lnSpc>
            </a:pPr>
            <a:endParaRPr lang="en-US" sz="2400" b="1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7636" y="1213354"/>
            <a:ext cx="8737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</a:t>
            </a:r>
            <a:r>
              <a:rPr lang="en-US" sz="2000" dirty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example.com/example.mp4?</a:t>
            </a:r>
            <a:r>
              <a:rPr lang="en-US" sz="2000" b="1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start=8186</a:t>
            </a:r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2000" b="1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sz="2000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b="1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8331</a:t>
            </a:r>
            <a:endParaRPr lang="en-US" sz="2000" b="1" dirty="0">
              <a:solidFill>
                <a:srgbClr val="7D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636" y="1533733"/>
            <a:ext cx="8984544" cy="4860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We have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:</a:t>
            </a:r>
          </a:p>
          <a:p>
            <a:pPr marL="798513" lvl="3" indent="-3365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-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the time, when a sitting is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began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.(</a:t>
            </a:r>
            <a:r>
              <a:rPr lang="en-US" sz="2000" b="1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11.57.13 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15.57.25 )</a:t>
            </a:r>
          </a:p>
          <a:p>
            <a:pPr marL="798513" lvl="3" indent="-3365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 the time, when a sitting is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over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.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  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13.52.53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17.50.47 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000" dirty="0" smtClean="0">
              <a:solidFill>
                <a:srgbClr val="78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798513" lvl="3" indent="-3365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-the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time, when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microphone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is turn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on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13.54.48)</a:t>
            </a:r>
          </a:p>
          <a:p>
            <a:pPr marL="798513" lvl="3" indent="-3365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tcur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 duration of speech, 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02:25)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 </a:t>
            </a:r>
            <a:endParaRPr lang="en-US" sz="2000" dirty="0">
              <a:solidFill>
                <a:srgbClr val="780000"/>
              </a:solidFill>
              <a:latin typeface="Georgia" panose="02040502050405020303" pitchFamily="18" charset="0"/>
              <a:cs typeface="Courier New" panose="02070309020205020404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There are two options:</a:t>
            </a:r>
          </a:p>
          <a:p>
            <a:pPr marL="401638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A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udio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and video recordings are synchronized </a:t>
            </a:r>
            <a:endParaRPr lang="en-US" sz="20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631825" lvl="1" indent="-111125">
              <a:lnSpc>
                <a:spcPct val="120000"/>
              </a:lnSpc>
            </a:pP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I part: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 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</a:t>
            </a:r>
          </a:p>
          <a:p>
            <a:pPr marL="512763" lvl="1">
              <a:lnSpc>
                <a:spcPct val="120000"/>
              </a:lnSpc>
              <a:tabLst>
                <a:tab pos="803275" algn="l"/>
              </a:tabLst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II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part: 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0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401638" indent="-228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Audio 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and video recordings are </a:t>
            </a: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not synchronized </a:t>
            </a:r>
          </a:p>
          <a:p>
            <a:pPr marL="455613">
              <a:lnSpc>
                <a:spcPct val="120000"/>
              </a:lnSpc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I part:</a:t>
            </a:r>
            <a:r>
              <a:rPr lang="en-US" sz="2000" dirty="0">
                <a:solidFill>
                  <a:srgbClr val="780000"/>
                </a:solidFill>
                <a:latin typeface="Georgia" panose="02040502050405020303" pitchFamily="18" charset="0"/>
              </a:rPr>
              <a:t>	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start=(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)+</a:t>
            </a:r>
            <a:r>
              <a:rPr lang="en-US" sz="2000" b="1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∆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pPr marL="455613">
              <a:lnSpc>
                <a:spcPct val="120000"/>
              </a:lnSpc>
            </a:pPr>
            <a:r>
              <a:rPr lang="en-US" sz="2000" dirty="0" smtClean="0">
                <a:solidFill>
                  <a:srgbClr val="780000"/>
                </a:solidFill>
                <a:latin typeface="Georgia" panose="02040502050405020303" pitchFamily="18" charset="0"/>
                <a:cs typeface="Courier New" panose="02070309020205020404" pitchFamily="49" charset="0"/>
              </a:rPr>
              <a:t>II part: 	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2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=(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)+</a:t>
            </a:r>
            <a:r>
              <a:rPr lang="en-US" sz="2000" b="1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∆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&amp;&amp; 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1e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=t</a:t>
            </a:r>
            <a:r>
              <a:rPr lang="en-US" sz="2000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1e</a:t>
            </a:r>
            <a:r>
              <a:rPr lang="en-US" sz="2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2000" b="1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∆</a:t>
            </a:r>
            <a:r>
              <a:rPr lang="en-US" sz="2000" b="1" baseline="-25000" dirty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sz="2000" dirty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en-US" sz="20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559565" y="1945202"/>
            <a:ext cx="1382751" cy="7495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050488" y="1973560"/>
            <a:ext cx="1382751" cy="7495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30514" y="161215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 part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9461" y="161346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II part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70088" y="5583044"/>
            <a:ext cx="1367883" cy="408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02408" y="5497482"/>
            <a:ext cx="225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end=</a:t>
            </a:r>
            <a:r>
              <a:rPr lang="en-US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start+tcur</a:t>
            </a: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>
            <a:off x="6506219" y="5248146"/>
            <a:ext cx="296189" cy="860112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6506219" y="4040517"/>
            <a:ext cx="296189" cy="860112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757977" y="4278096"/>
            <a:ext cx="2252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end=</a:t>
            </a:r>
            <a:r>
              <a:rPr lang="en-US" dirty="0" err="1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start+tcur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27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22860" y="75020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458506" y="7358"/>
            <a:ext cx="732777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tool for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define an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argument </a:t>
            </a:r>
            <a:r>
              <a:rPr lang="en-US" sz="2400" u="sng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&amp; </a:t>
            </a:r>
            <a:r>
              <a:rPr lang="en-US" sz="2400" u="sng" dirty="0" smtClean="0">
                <a:solidFill>
                  <a:srgbClr val="7D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b="1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9" y="1063215"/>
            <a:ext cx="8771592" cy="47087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26774" y="74283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∆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128615" y="1001334"/>
            <a:ext cx="481906" cy="3173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108609" y="1318650"/>
            <a:ext cx="1367883" cy="2585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6488369" y="1318650"/>
            <a:ext cx="1367883" cy="2585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348822" y="74942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 part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7250" y="77918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II part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710045" y="1070111"/>
            <a:ext cx="185559" cy="2473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905609" y="1053951"/>
            <a:ext cx="185559" cy="2473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07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22860" y="75020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458506" y="7358"/>
            <a:ext cx="732777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beginning of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video file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:Contents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b="1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54930" y="857345"/>
            <a:ext cx="6819336" cy="5231048"/>
            <a:chOff x="808099" y="826406"/>
            <a:chExt cx="6819336" cy="52310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8099" y="826406"/>
              <a:ext cx="6819336" cy="5231048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4995746" y="4098510"/>
              <a:ext cx="1903142" cy="247232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230647" y="5077982"/>
              <a:ext cx="1903142" cy="247232"/>
            </a:xfrm>
            <a:prstGeom prst="roundRect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-63425" y="4364244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Agenda</a:t>
            </a:r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Left Brace 13"/>
          <p:cNvSpPr/>
          <p:nvPr/>
        </p:nvSpPr>
        <p:spPr>
          <a:xfrm>
            <a:off x="868948" y="3115107"/>
            <a:ext cx="148683" cy="2942347"/>
          </a:xfrm>
          <a:prstGeom prst="leftBrac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662549" y="4237948"/>
            <a:ext cx="15760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Status </a:t>
            </a: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of the </a:t>
            </a:r>
            <a:endParaRPr lang="en-US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legislation </a:t>
            </a:r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26" name="Straight Connector 25"/>
          <p:cNvCxnSpPr>
            <a:stCxn id="5" idx="3"/>
          </p:cNvCxnSpPr>
          <p:nvPr/>
        </p:nvCxnSpPr>
        <p:spPr>
          <a:xfrm>
            <a:off x="7145719" y="4253065"/>
            <a:ext cx="728547" cy="423605"/>
          </a:xfrm>
          <a:prstGeom prst="line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7350776" y="4749036"/>
            <a:ext cx="505440" cy="443183"/>
          </a:xfrm>
          <a:prstGeom prst="line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38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83" y="866113"/>
            <a:ext cx="6722692" cy="51257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22860" y="75020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458506" y="7358"/>
            <a:ext cx="732777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beginning of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video file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Contents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b="1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08309" y="2018164"/>
            <a:ext cx="1477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Discussion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about agenda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2461983"/>
            <a:ext cx="7181385" cy="3593628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754029" y="4207727"/>
            <a:ext cx="1223446" cy="297366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08309" y="3614034"/>
            <a:ext cx="17699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Georgia" panose="02040502050405020303" pitchFamily="18" charset="0"/>
              </a:rPr>
              <a:t>The </a:t>
            </a:r>
            <a:r>
              <a:rPr lang="en-US" dirty="0">
                <a:solidFill>
                  <a:srgbClr val="00B0F0"/>
                </a:solidFill>
                <a:latin typeface="Georgia" panose="02040502050405020303" pitchFamily="18" charset="0"/>
              </a:rPr>
              <a:t>timestamp on video for a speaker</a:t>
            </a:r>
          </a:p>
        </p:txBody>
      </p: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6977475" y="4111083"/>
            <a:ext cx="508710" cy="24532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055005" y="2245112"/>
            <a:ext cx="535258" cy="4193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81220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25458" y="59070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510732" y="7358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6123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22860" y="75020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211669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119335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458506" y="7358"/>
            <a:ext cx="732777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beginning of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video file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Contents </a:t>
            </a:r>
            <a:r>
              <a:rPr lang="en-US" sz="2400" b="1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∆</a:t>
            </a:r>
            <a:r>
              <a:rPr lang="en-US" sz="2400" b="1" baseline="-250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endParaRPr lang="en-US" sz="2400" b="1" u="sng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3" y="880840"/>
            <a:ext cx="8676905" cy="51302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02965" y="2430859"/>
            <a:ext cx="212146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Discussion about the legislation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0" y="3575795"/>
            <a:ext cx="8985298" cy="2479816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7002966" y="3077190"/>
            <a:ext cx="505522" cy="4986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0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2286000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3266" y="485580"/>
            <a:ext cx="6088525" cy="1826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THANK YOU FOR YOUR </a:t>
            </a:r>
          </a:p>
          <a:p>
            <a:pPr algn="r">
              <a:lnSpc>
                <a:spcPct val="150000"/>
              </a:lnSpc>
            </a:pPr>
            <a:r>
              <a:rPr lang="en-US" sz="4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ATTENTION</a:t>
            </a:r>
            <a:endParaRPr lang="en-US" sz="40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5469715" y="231933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9272" y="2989814"/>
            <a:ext cx="83784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800" dirty="0" smtClean="0">
                <a:solidFill>
                  <a:srgbClr val="7D0000"/>
                </a:solidFill>
                <a:latin typeface="Algerian" panose="04020705040A02060702" pitchFamily="82" charset="0"/>
              </a:rPr>
              <a:t>?</a:t>
            </a:r>
            <a:endParaRPr lang="en-US" sz="12800" dirty="0">
              <a:solidFill>
                <a:srgbClr val="7D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8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4171</TotalTime>
  <Words>1403</Words>
  <Application>Microsoft Office PowerPoint</Application>
  <PresentationFormat>On-screen Show (4:3)</PresentationFormat>
  <Paragraphs>345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 Unicode MS</vt:lpstr>
      <vt:lpstr>Algerian</vt:lpstr>
      <vt:lpstr>Andalus</vt:lpstr>
      <vt:lpstr>Arial</vt:lpstr>
      <vt:lpstr>Calibri</vt:lpstr>
      <vt:lpstr>Calibri Light</vt:lpstr>
      <vt:lpstr>Courier New</vt:lpstr>
      <vt:lpstr>Georgia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shahin</dc:creator>
  <cp:lastModifiedBy>SHasanov</cp:lastModifiedBy>
  <cp:revision>334</cp:revision>
  <dcterms:created xsi:type="dcterms:W3CDTF">2016-10-17T09:04:27Z</dcterms:created>
  <dcterms:modified xsi:type="dcterms:W3CDTF">2019-06-11T08:18:30Z</dcterms:modified>
</cp:coreProperties>
</file>